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Figtree Black"/>
      <p:bold r:id="rId40"/>
      <p:boldItalic r:id="rId41"/>
    </p:embeddedFont>
    <p:embeddedFont>
      <p:font typeface="Hanken Grotesk"/>
      <p:regular r:id="rId42"/>
      <p:bold r:id="rId43"/>
      <p:italic r:id="rId44"/>
      <p:boldItalic r:id="rId45"/>
    </p:embeddedFont>
    <p:embeddedFont>
      <p:font typeface="La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3D9584-A80F-49F4-AE4F-F836999AA39E}">
  <a:tblStyle styleId="{613D9584-A80F-49F4-AE4F-F836999AA39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gtreeBlack-bold.fntdata"/><Relationship Id="rId42" Type="http://schemas.openxmlformats.org/officeDocument/2006/relationships/font" Target="fonts/HankenGrotesk-regular.fntdata"/><Relationship Id="rId41" Type="http://schemas.openxmlformats.org/officeDocument/2006/relationships/font" Target="fonts/FigtreeBlack-boldItalic.fntdata"/><Relationship Id="rId44" Type="http://schemas.openxmlformats.org/officeDocument/2006/relationships/font" Target="fonts/HankenGrotesk-italic.fntdata"/><Relationship Id="rId43" Type="http://schemas.openxmlformats.org/officeDocument/2006/relationships/font" Target="fonts/HankenGrotesk-bold.fntdata"/><Relationship Id="rId46" Type="http://schemas.openxmlformats.org/officeDocument/2006/relationships/font" Target="fonts/Lato-regular.fntdata"/><Relationship Id="rId45" Type="http://schemas.openxmlformats.org/officeDocument/2006/relationships/font" Target="fonts/HankenGrotes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68ca7ef4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768ca7ef4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my name is … and I’m Adam Fields and our project is the weather-triggered wireless </a:t>
            </a:r>
            <a:r>
              <a:rPr lang="en"/>
              <a:t>telemetry</a:t>
            </a:r>
            <a:r>
              <a:rPr lang="en"/>
              <a:t> system.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1f0d1d32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1f0d1d32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20fa0f4de5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20fa0f4de5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1117e5a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1117e5a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f0d1d321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f0d1d321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1f0d1d32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1f0d1d32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161ca7da69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161ca7da69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1c73e11a6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1c73e11a6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1c73e11a6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1c73e11a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Mention feedback loop for validation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21117e5a4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21117e5a4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20e24de45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20e24de45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68bdccc6f_2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68bdccc6f_2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04040"/>
                </a:solidFill>
                <a:highlight>
                  <a:srgbClr val="FCFCFC"/>
                </a:highlight>
                <a:latin typeface="Lato"/>
                <a:ea typeface="Lato"/>
                <a:cs typeface="Lato"/>
                <a:sym typeface="Lato"/>
              </a:rPr>
              <a:t>ARA is an advanced wireless research platform that covers Ames and the surrounding area in a 60km diameter. ARA serves as a wireless lab enabling research into rural focused technologies. Research teams worldwide utilize ARA’s framework to conduct network experiments. ARA Infrastructure includes a variety of wireless technologies with bandwidths ranging from a few Mbps to hundreds of Gbps.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20e24de45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20e24de45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21117e5a44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21117e5a44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20e24de45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20e24de45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21117e5a44_4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21117e5a44_4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20e24de45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20e24de45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21117e5a44_4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21117e5a44_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1cab2c840f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1cab2c840f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1cab2c840f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1cab2c840f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20e24de45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20e24de45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1cab2c840f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1cab2c840f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c5be313d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1c5be313d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ARA is currently working on expanding their infrastructure. Here is the map of the current plan of their infrastructure. At this point, the red points are planned sites for ARA weather stations and other wireless technologies. Other sites (marked with green and yellow) are already installed and frequently utilized.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21117e5a4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21117e5a4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1cab2c840f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31cab2c840f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21117e5a4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21117e5a4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20dc5fd9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20dc5fd9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1f0d1d321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1f0d1d321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3f6155f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33f6155f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1d093876e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1d093876e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20fa0f4de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20fa0f4de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1f0d1d321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1f0d1d321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f0d1d321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1f0d1d321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7346075" y="130450"/>
            <a:ext cx="4889100" cy="488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27425" y="-49275"/>
            <a:ext cx="7703400" cy="5243325"/>
            <a:chOff x="727425" y="-49275"/>
            <a:chExt cx="7703400" cy="5243325"/>
          </a:xfrm>
        </p:grpSpPr>
        <p:sp>
          <p:nvSpPr>
            <p:cNvPr id="12" name="Google Shape;12;p2"/>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 name="Google Shape;13;p2"/>
            <p:cNvCxnSpPr/>
            <p:nvPr/>
          </p:nvCxnSpPr>
          <p:spPr>
            <a:xfrm rot="10800000">
              <a:off x="727425" y="-49275"/>
              <a:ext cx="0" cy="585600"/>
            </a:xfrm>
            <a:prstGeom prst="straightConnector1">
              <a:avLst/>
            </a:prstGeom>
            <a:noFill/>
            <a:ln cap="flat" cmpd="sng" w="19050">
              <a:solidFill>
                <a:schemeClr val="dk1"/>
              </a:solidFill>
              <a:prstDash val="solid"/>
              <a:round/>
              <a:headEnd len="med" w="med" type="none"/>
              <a:tailEnd len="med" w="med" type="none"/>
            </a:ln>
          </p:spPr>
        </p:cxnSp>
        <p:cxnSp>
          <p:nvCxnSpPr>
            <p:cNvPr id="14" name="Google Shape;14;p2"/>
            <p:cNvCxnSpPr/>
            <p:nvPr/>
          </p:nvCxnSpPr>
          <p:spPr>
            <a:xfrm rot="10800000">
              <a:off x="8430775" y="4608450"/>
              <a:ext cx="0" cy="585600"/>
            </a:xfrm>
            <a:prstGeom prst="straightConnector1">
              <a:avLst/>
            </a:prstGeom>
            <a:noFill/>
            <a:ln cap="flat" cmpd="sng" w="19050">
              <a:solidFill>
                <a:schemeClr val="dk1"/>
              </a:solidFill>
              <a:prstDash val="solid"/>
              <a:round/>
              <a:headEnd len="med" w="med" type="none"/>
              <a:tailEnd len="med" w="med" type="none"/>
            </a:ln>
          </p:spPr>
        </p:cxnSp>
      </p:grpSp>
      <p:sp>
        <p:nvSpPr>
          <p:cNvPr id="15" name="Google Shape;15;p2"/>
          <p:cNvSpPr txBox="1"/>
          <p:nvPr>
            <p:ph type="ctrTitle"/>
          </p:nvPr>
        </p:nvSpPr>
        <p:spPr>
          <a:xfrm>
            <a:off x="1087125" y="1670213"/>
            <a:ext cx="5897400" cy="1392600"/>
          </a:xfrm>
          <a:prstGeom prst="rect">
            <a:avLst/>
          </a:prstGeom>
        </p:spPr>
        <p:txBody>
          <a:bodyPr anchorCtr="0" anchor="b" bIns="91425" lIns="91425" spcFirstLastPara="1" rIns="91425" wrap="square" tIns="91425">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1087125" y="2997488"/>
            <a:ext cx="58974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p:txBody>
      </p:sp>
      <p:sp>
        <p:nvSpPr>
          <p:cNvPr id="17" name="Google Shape;17;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11"/>
          <p:cNvSpPr/>
          <p:nvPr/>
        </p:nvSpPr>
        <p:spPr>
          <a:xfrm>
            <a:off x="-3422975" y="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1"/>
          <p:cNvGrpSpPr/>
          <p:nvPr/>
        </p:nvGrpSpPr>
        <p:grpSpPr>
          <a:xfrm>
            <a:off x="727425" y="-382650"/>
            <a:ext cx="7703400" cy="5907300"/>
            <a:chOff x="727425" y="-382650"/>
            <a:chExt cx="7703400" cy="5907300"/>
          </a:xfrm>
        </p:grpSpPr>
        <p:sp>
          <p:nvSpPr>
            <p:cNvPr id="92" name="Google Shape;92;p11"/>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11"/>
            <p:cNvCxnSpPr/>
            <p:nvPr/>
          </p:nvCxnSpPr>
          <p:spPr>
            <a:xfrm>
              <a:off x="727425" y="4608450"/>
              <a:ext cx="0" cy="916200"/>
            </a:xfrm>
            <a:prstGeom prst="straightConnector1">
              <a:avLst/>
            </a:prstGeom>
            <a:noFill/>
            <a:ln cap="flat" cmpd="sng" w="19050">
              <a:solidFill>
                <a:schemeClr val="dk1"/>
              </a:solidFill>
              <a:prstDash val="solid"/>
              <a:round/>
              <a:headEnd len="med" w="med" type="none"/>
              <a:tailEnd len="med" w="med" type="none"/>
            </a:ln>
          </p:spPr>
        </p:cxnSp>
        <p:cxnSp>
          <p:nvCxnSpPr>
            <p:cNvPr id="94" name="Google Shape;94;p11"/>
            <p:cNvCxnSpPr/>
            <p:nvPr/>
          </p:nvCxnSpPr>
          <p:spPr>
            <a:xfrm>
              <a:off x="8430775" y="-382650"/>
              <a:ext cx="0" cy="916200"/>
            </a:xfrm>
            <a:prstGeom prst="straightConnector1">
              <a:avLst/>
            </a:prstGeom>
            <a:noFill/>
            <a:ln cap="flat" cmpd="sng" w="19050">
              <a:solidFill>
                <a:schemeClr val="dk1"/>
              </a:solidFill>
              <a:prstDash val="solid"/>
              <a:round/>
              <a:headEnd len="med" w="med" type="none"/>
              <a:tailEnd len="med" w="med" type="none"/>
            </a:ln>
          </p:spPr>
        </p:cxnSp>
      </p:grpSp>
      <p:sp>
        <p:nvSpPr>
          <p:cNvPr id="95" name="Google Shape;95;p11"/>
          <p:cNvSpPr txBox="1"/>
          <p:nvPr>
            <p:ph hasCustomPrompt="1" type="title"/>
          </p:nvPr>
        </p:nvSpPr>
        <p:spPr>
          <a:xfrm>
            <a:off x="2603050" y="1856113"/>
            <a:ext cx="5827800" cy="1024500"/>
          </a:xfrm>
          <a:prstGeom prst="rect">
            <a:avLst/>
          </a:prstGeom>
          <a:solidFill>
            <a:schemeClr val="dk1"/>
          </a:solidFill>
        </p:spPr>
        <p:txBody>
          <a:bodyPr anchorCtr="0" anchor="ctr" bIns="91425" lIns="91425" spcFirstLastPara="1" rIns="91425" wrap="square" tIns="91425">
            <a:noAutofit/>
          </a:bodyPr>
          <a:lstStyle>
            <a:lvl1pPr indent="0" lvl="0" marL="0" rtl="0">
              <a:lnSpc>
                <a:spcPct val="115000"/>
              </a:lnSpc>
              <a:spcBef>
                <a:spcPts val="0"/>
              </a:spcBef>
              <a:spcAft>
                <a:spcPts val="0"/>
              </a:spcAft>
              <a:buSzPts val="9600"/>
              <a:buNone/>
              <a:defRPr sz="49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6" name="Google Shape;96;p11"/>
          <p:cNvSpPr txBox="1"/>
          <p:nvPr>
            <p:ph idx="1" type="subTitle"/>
          </p:nvPr>
        </p:nvSpPr>
        <p:spPr>
          <a:xfrm>
            <a:off x="2603050" y="2880588"/>
            <a:ext cx="5827800" cy="4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atin typeface="Hanken Grotesk"/>
                <a:ea typeface="Hanken Grotesk"/>
                <a:cs typeface="Hanken Grotesk"/>
                <a:sym typeface="Hanken Grotes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7" name="Google Shape;9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2"/>
        </a:solidFill>
      </p:bgPr>
    </p:bg>
    <p:spTree>
      <p:nvGrpSpPr>
        <p:cNvPr id="98" name="Shape 98"/>
        <p:cNvGrpSpPr/>
        <p:nvPr/>
      </p:nvGrpSpPr>
      <p:grpSpPr>
        <a:xfrm>
          <a:off x="0" y="0"/>
          <a:ext cx="0" cy="0"/>
          <a:chOff x="0" y="0"/>
          <a:chExt cx="0" cy="0"/>
        </a:xfrm>
      </p:grpSpPr>
      <p:sp>
        <p:nvSpPr>
          <p:cNvPr id="99" name="Google Shape;9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00" name="Shape 100"/>
        <p:cNvGrpSpPr/>
        <p:nvPr/>
      </p:nvGrpSpPr>
      <p:grpSpPr>
        <a:xfrm>
          <a:off x="0" y="0"/>
          <a:ext cx="0" cy="0"/>
          <a:chOff x="0" y="0"/>
          <a:chExt cx="0" cy="0"/>
        </a:xfrm>
      </p:grpSpPr>
      <p:sp>
        <p:nvSpPr>
          <p:cNvPr id="101" name="Google Shape;101;p13"/>
          <p:cNvSpPr/>
          <p:nvPr/>
        </p:nvSpPr>
        <p:spPr>
          <a:xfrm>
            <a:off x="-941925"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 name="Google Shape;102;p13"/>
          <p:cNvGrpSpPr/>
          <p:nvPr/>
        </p:nvGrpSpPr>
        <p:grpSpPr>
          <a:xfrm>
            <a:off x="-19050" y="232800"/>
            <a:ext cx="9189150" cy="4684500"/>
            <a:chOff x="-19050" y="232800"/>
            <a:chExt cx="9189150" cy="4684500"/>
          </a:xfrm>
        </p:grpSpPr>
        <p:sp>
          <p:nvSpPr>
            <p:cNvPr id="103" name="Google Shape;103;p13"/>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 name="Google Shape;104;p13"/>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05" name="Google Shape;105;p13"/>
            <p:cNvCxnSpPr/>
            <p:nvPr/>
          </p:nvCxnSpPr>
          <p:spPr>
            <a:xfrm rot="10800000">
              <a:off x="8911200" y="49173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106" name="Google Shape;106;p13"/>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13"/>
          <p:cNvSpPr txBox="1"/>
          <p:nvPr>
            <p:ph idx="1" type="subTitle"/>
          </p:nvPr>
        </p:nvSpPr>
        <p:spPr>
          <a:xfrm>
            <a:off x="788675"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08" name="Google Shape;108;p13"/>
          <p:cNvSpPr txBox="1"/>
          <p:nvPr>
            <p:ph idx="2" type="subTitle"/>
          </p:nvPr>
        </p:nvSpPr>
        <p:spPr>
          <a:xfrm>
            <a:off x="788675"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09" name="Google Shape;109;p13"/>
          <p:cNvSpPr txBox="1"/>
          <p:nvPr>
            <p:ph idx="3" type="subTitle"/>
          </p:nvPr>
        </p:nvSpPr>
        <p:spPr>
          <a:xfrm>
            <a:off x="3418500"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0" name="Google Shape;110;p13"/>
          <p:cNvSpPr txBox="1"/>
          <p:nvPr>
            <p:ph idx="4" type="subTitle"/>
          </p:nvPr>
        </p:nvSpPr>
        <p:spPr>
          <a:xfrm>
            <a:off x="3418500"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1" name="Google Shape;111;p13"/>
          <p:cNvSpPr txBox="1"/>
          <p:nvPr>
            <p:ph hasCustomPrompt="1" idx="5" type="title"/>
          </p:nvPr>
        </p:nvSpPr>
        <p:spPr>
          <a:xfrm>
            <a:off x="9195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p:nvPr>
            <p:ph hasCustomPrompt="1" idx="6" type="title"/>
          </p:nvPr>
        </p:nvSpPr>
        <p:spPr>
          <a:xfrm>
            <a:off x="3509050"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p:nvPr>
            <p:ph hasCustomPrompt="1" idx="7" type="title"/>
          </p:nvPr>
        </p:nvSpPr>
        <p:spPr>
          <a:xfrm>
            <a:off x="919575"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p:nvPr>
            <p:ph hasCustomPrompt="1" idx="8" type="title"/>
          </p:nvPr>
        </p:nvSpPr>
        <p:spPr>
          <a:xfrm>
            <a:off x="35282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p:nvPr>
            <p:ph idx="9" type="subTitle"/>
          </p:nvPr>
        </p:nvSpPr>
        <p:spPr>
          <a:xfrm>
            <a:off x="6048325" y="3772552"/>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6" name="Google Shape;116;p13"/>
          <p:cNvSpPr txBox="1"/>
          <p:nvPr>
            <p:ph idx="13" type="subTitle"/>
          </p:nvPr>
        </p:nvSpPr>
        <p:spPr>
          <a:xfrm>
            <a:off x="6048325" y="2105875"/>
            <a:ext cx="23055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17" name="Google Shape;117;p13"/>
          <p:cNvSpPr txBox="1"/>
          <p:nvPr>
            <p:ph hasCustomPrompt="1" idx="14" type="title"/>
          </p:nvPr>
        </p:nvSpPr>
        <p:spPr>
          <a:xfrm>
            <a:off x="6136975" y="2977575"/>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p:nvPr>
            <p:ph hasCustomPrompt="1" idx="15" type="title"/>
          </p:nvPr>
        </p:nvSpPr>
        <p:spPr>
          <a:xfrm>
            <a:off x="6136975" y="1319650"/>
            <a:ext cx="365700" cy="365700"/>
          </a:xfrm>
          <a:prstGeom prst="rect">
            <a:avLst/>
          </a:prstGeom>
          <a:solidFill>
            <a:schemeClr val="dk1"/>
          </a:solid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sz="11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p:nvPr>
            <p:ph idx="16" type="subTitle"/>
          </p:nvPr>
        </p:nvSpPr>
        <p:spPr>
          <a:xfrm>
            <a:off x="788675"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0" name="Google Shape;120;p13"/>
          <p:cNvSpPr txBox="1"/>
          <p:nvPr>
            <p:ph idx="17" type="subTitle"/>
          </p:nvPr>
        </p:nvSpPr>
        <p:spPr>
          <a:xfrm>
            <a:off x="788675"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1" name="Google Shape;121;p13"/>
          <p:cNvSpPr txBox="1"/>
          <p:nvPr>
            <p:ph idx="18" type="subTitle"/>
          </p:nvPr>
        </p:nvSpPr>
        <p:spPr>
          <a:xfrm>
            <a:off x="3418500"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2" name="Google Shape;122;p13"/>
          <p:cNvSpPr txBox="1"/>
          <p:nvPr>
            <p:ph idx="19" type="subTitle"/>
          </p:nvPr>
        </p:nvSpPr>
        <p:spPr>
          <a:xfrm>
            <a:off x="3418500"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3" name="Google Shape;123;p13"/>
          <p:cNvSpPr txBox="1"/>
          <p:nvPr>
            <p:ph idx="20" type="subTitle"/>
          </p:nvPr>
        </p:nvSpPr>
        <p:spPr>
          <a:xfrm>
            <a:off x="6048325" y="3503023"/>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4" name="Google Shape;124;p13"/>
          <p:cNvSpPr txBox="1"/>
          <p:nvPr>
            <p:ph idx="21" type="subTitle"/>
          </p:nvPr>
        </p:nvSpPr>
        <p:spPr>
          <a:xfrm>
            <a:off x="6048325" y="1848775"/>
            <a:ext cx="2305500" cy="385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8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125" name="Google Shape;125;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6" name="Shape 126"/>
        <p:cNvGrpSpPr/>
        <p:nvPr/>
      </p:nvGrpSpPr>
      <p:grpSpPr>
        <a:xfrm>
          <a:off x="0" y="0"/>
          <a:ext cx="0" cy="0"/>
          <a:chOff x="0" y="0"/>
          <a:chExt cx="0" cy="0"/>
        </a:xfrm>
      </p:grpSpPr>
      <p:sp>
        <p:nvSpPr>
          <p:cNvPr id="127" name="Google Shape;127;p14"/>
          <p:cNvSpPr/>
          <p:nvPr/>
        </p:nvSpPr>
        <p:spPr>
          <a:xfrm>
            <a:off x="-2125550" y="3018625"/>
            <a:ext cx="4243200" cy="4243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4"/>
          <p:cNvGrpSpPr/>
          <p:nvPr/>
        </p:nvGrpSpPr>
        <p:grpSpPr>
          <a:xfrm>
            <a:off x="727425" y="-29250"/>
            <a:ext cx="8550550" cy="4637825"/>
            <a:chOff x="727425" y="-29250"/>
            <a:chExt cx="8550550" cy="4637825"/>
          </a:xfrm>
        </p:grpSpPr>
        <p:sp>
          <p:nvSpPr>
            <p:cNvPr id="129" name="Google Shape;129;p14"/>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14"/>
            <p:cNvCxnSpPr/>
            <p:nvPr/>
          </p:nvCxnSpPr>
          <p:spPr>
            <a:xfrm rot="10800000">
              <a:off x="727425" y="-29250"/>
              <a:ext cx="0" cy="562800"/>
            </a:xfrm>
            <a:prstGeom prst="straightConnector1">
              <a:avLst/>
            </a:prstGeom>
            <a:noFill/>
            <a:ln cap="flat" cmpd="sng" w="19050">
              <a:solidFill>
                <a:schemeClr val="dk1"/>
              </a:solidFill>
              <a:prstDash val="solid"/>
              <a:round/>
              <a:headEnd len="med" w="med" type="none"/>
              <a:tailEnd len="med" w="med" type="none"/>
            </a:ln>
          </p:spPr>
        </p:cxnSp>
        <p:cxnSp>
          <p:nvCxnSpPr>
            <p:cNvPr id="131" name="Google Shape;131;p14"/>
            <p:cNvCxnSpPr/>
            <p:nvPr/>
          </p:nvCxnSpPr>
          <p:spPr>
            <a:xfrm>
              <a:off x="8430775" y="4608575"/>
              <a:ext cx="847200" cy="0"/>
            </a:xfrm>
            <a:prstGeom prst="straightConnector1">
              <a:avLst/>
            </a:prstGeom>
            <a:noFill/>
            <a:ln cap="flat" cmpd="sng" w="19050">
              <a:solidFill>
                <a:schemeClr val="dk1"/>
              </a:solidFill>
              <a:prstDash val="solid"/>
              <a:round/>
              <a:headEnd len="med" w="med" type="none"/>
              <a:tailEnd len="med" w="med" type="none"/>
            </a:ln>
          </p:spPr>
        </p:cxnSp>
      </p:grpSp>
      <p:sp>
        <p:nvSpPr>
          <p:cNvPr id="132" name="Google Shape;132;p14"/>
          <p:cNvSpPr txBox="1"/>
          <p:nvPr>
            <p:ph type="title"/>
          </p:nvPr>
        </p:nvSpPr>
        <p:spPr>
          <a:xfrm>
            <a:off x="2212125" y="2464650"/>
            <a:ext cx="5913900" cy="5319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3000"/>
              <a:buNone/>
              <a:defRPr sz="28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33" name="Google Shape;133;p14"/>
          <p:cNvSpPr txBox="1"/>
          <p:nvPr>
            <p:ph idx="1" type="subTitle"/>
          </p:nvPr>
        </p:nvSpPr>
        <p:spPr>
          <a:xfrm>
            <a:off x="2212125" y="838350"/>
            <a:ext cx="5913900" cy="1626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2500">
                <a:latin typeface="Hanken Grotesk"/>
                <a:ea typeface="Hanken Grotesk"/>
                <a:cs typeface="Hanken Grotesk"/>
                <a:sym typeface="Hanken Grotesk"/>
              </a:defRPr>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34" name="Google Shape;13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35" name="Shape 135"/>
        <p:cNvGrpSpPr/>
        <p:nvPr/>
      </p:nvGrpSpPr>
      <p:grpSpPr>
        <a:xfrm>
          <a:off x="0" y="0"/>
          <a:ext cx="0" cy="0"/>
          <a:chOff x="0" y="0"/>
          <a:chExt cx="0" cy="0"/>
        </a:xfrm>
      </p:grpSpPr>
      <p:sp>
        <p:nvSpPr>
          <p:cNvPr id="136" name="Google Shape;136;p15"/>
          <p:cNvSpPr/>
          <p:nvPr/>
        </p:nvSpPr>
        <p:spPr>
          <a:xfrm>
            <a:off x="35528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15"/>
          <p:cNvGrpSpPr/>
          <p:nvPr/>
        </p:nvGrpSpPr>
        <p:grpSpPr>
          <a:xfrm>
            <a:off x="-50475" y="232800"/>
            <a:ext cx="8961675" cy="4684500"/>
            <a:chOff x="-50475" y="232800"/>
            <a:chExt cx="8961675" cy="4684500"/>
          </a:xfrm>
        </p:grpSpPr>
        <p:sp>
          <p:nvSpPr>
            <p:cNvPr id="138" name="Google Shape;138;p1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9" name="Google Shape;139;p15"/>
            <p:cNvCxnSpPr/>
            <p:nvPr/>
          </p:nvCxnSpPr>
          <p:spPr>
            <a:xfrm rot="10800000">
              <a:off x="-50475" y="232800"/>
              <a:ext cx="309300" cy="0"/>
            </a:xfrm>
            <a:prstGeom prst="straightConnector1">
              <a:avLst/>
            </a:prstGeom>
            <a:noFill/>
            <a:ln cap="flat" cmpd="sng" w="19050">
              <a:solidFill>
                <a:schemeClr val="dk1"/>
              </a:solidFill>
              <a:prstDash val="solid"/>
              <a:round/>
              <a:headEnd len="med" w="med" type="none"/>
              <a:tailEnd len="med" w="med" type="none"/>
            </a:ln>
          </p:spPr>
        </p:cxnSp>
      </p:grpSp>
      <p:sp>
        <p:nvSpPr>
          <p:cNvPr id="140" name="Google Shape;140;p15"/>
          <p:cNvSpPr txBox="1"/>
          <p:nvPr>
            <p:ph type="title"/>
          </p:nvPr>
        </p:nvSpPr>
        <p:spPr>
          <a:xfrm>
            <a:off x="720000" y="1203900"/>
            <a:ext cx="3198300" cy="1502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1" name="Google Shape;141;p15"/>
          <p:cNvSpPr txBox="1"/>
          <p:nvPr>
            <p:ph idx="1" type="subTitle"/>
          </p:nvPr>
        </p:nvSpPr>
        <p:spPr>
          <a:xfrm>
            <a:off x="720000" y="2706062"/>
            <a:ext cx="3198300" cy="146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2" name="Google Shape;142;p15"/>
          <p:cNvSpPr/>
          <p:nvPr>
            <p:ph idx="2" type="pic"/>
          </p:nvPr>
        </p:nvSpPr>
        <p:spPr>
          <a:xfrm>
            <a:off x="4494050" y="0"/>
            <a:ext cx="4650000" cy="5143500"/>
          </a:xfrm>
          <a:prstGeom prst="rect">
            <a:avLst/>
          </a:prstGeom>
          <a:noFill/>
          <a:ln cap="flat" cmpd="sng" w="19050">
            <a:solidFill>
              <a:schemeClr val="dk1"/>
            </a:solidFill>
            <a:prstDash val="solid"/>
            <a:round/>
            <a:headEnd len="sm" w="sm" type="none"/>
            <a:tailEnd len="sm" w="sm" type="none"/>
          </a:ln>
        </p:spPr>
      </p:sp>
      <p:sp>
        <p:nvSpPr>
          <p:cNvPr id="143" name="Google Shape;14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44" name="Shape 144"/>
        <p:cNvGrpSpPr/>
        <p:nvPr/>
      </p:nvGrpSpPr>
      <p:grpSpPr>
        <a:xfrm>
          <a:off x="0" y="0"/>
          <a:ext cx="0" cy="0"/>
          <a:chOff x="0" y="0"/>
          <a:chExt cx="0" cy="0"/>
        </a:xfrm>
      </p:grpSpPr>
      <p:sp>
        <p:nvSpPr>
          <p:cNvPr id="145" name="Google Shape;145;p16"/>
          <p:cNvSpPr/>
          <p:nvPr/>
        </p:nvSpPr>
        <p:spPr>
          <a:xfrm>
            <a:off x="-923000" y="-945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16"/>
          <p:cNvGrpSpPr/>
          <p:nvPr/>
        </p:nvGrpSpPr>
        <p:grpSpPr>
          <a:xfrm>
            <a:off x="-19050" y="232800"/>
            <a:ext cx="9176275" cy="4684500"/>
            <a:chOff x="-19050" y="232800"/>
            <a:chExt cx="9176275" cy="4684500"/>
          </a:xfrm>
        </p:grpSpPr>
        <p:sp>
          <p:nvSpPr>
            <p:cNvPr id="147" name="Google Shape;147;p1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16"/>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49" name="Google Shape;149;p16"/>
            <p:cNvCxnSpPr/>
            <p:nvPr/>
          </p:nvCxnSpPr>
          <p:spPr>
            <a:xfrm>
              <a:off x="8917525" y="4917300"/>
              <a:ext cx="239700" cy="0"/>
            </a:xfrm>
            <a:prstGeom prst="straightConnector1">
              <a:avLst/>
            </a:prstGeom>
            <a:noFill/>
            <a:ln cap="flat" cmpd="sng" w="19050">
              <a:solidFill>
                <a:schemeClr val="dk1"/>
              </a:solidFill>
              <a:prstDash val="solid"/>
              <a:round/>
              <a:headEnd len="med" w="med" type="none"/>
              <a:tailEnd len="med" w="med" type="none"/>
            </a:ln>
          </p:spPr>
        </p:cxnSp>
      </p:grpSp>
      <p:sp>
        <p:nvSpPr>
          <p:cNvPr id="150" name="Google Shape;150;p16"/>
          <p:cNvSpPr txBox="1"/>
          <p:nvPr>
            <p:ph type="title"/>
          </p:nvPr>
        </p:nvSpPr>
        <p:spPr>
          <a:xfrm>
            <a:off x="878875" y="1533125"/>
            <a:ext cx="3024900" cy="6423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1" name="Google Shape;151;p16"/>
          <p:cNvSpPr txBox="1"/>
          <p:nvPr>
            <p:ph idx="1" type="subTitle"/>
          </p:nvPr>
        </p:nvSpPr>
        <p:spPr>
          <a:xfrm>
            <a:off x="878875" y="2175300"/>
            <a:ext cx="3024900" cy="1211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
    <p:spTree>
      <p:nvGrpSpPr>
        <p:cNvPr id="153" name="Shape 153"/>
        <p:cNvGrpSpPr/>
        <p:nvPr/>
      </p:nvGrpSpPr>
      <p:grpSpPr>
        <a:xfrm>
          <a:off x="0" y="0"/>
          <a:ext cx="0" cy="0"/>
          <a:chOff x="0" y="0"/>
          <a:chExt cx="0" cy="0"/>
        </a:xfrm>
      </p:grpSpPr>
      <p:sp>
        <p:nvSpPr>
          <p:cNvPr id="154" name="Google Shape;154;p17"/>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17"/>
          <p:cNvGrpSpPr/>
          <p:nvPr/>
        </p:nvGrpSpPr>
        <p:grpSpPr>
          <a:xfrm>
            <a:off x="232200" y="232800"/>
            <a:ext cx="8937900" cy="4932875"/>
            <a:chOff x="232200" y="232800"/>
            <a:chExt cx="8937900" cy="4932875"/>
          </a:xfrm>
        </p:grpSpPr>
        <p:sp>
          <p:nvSpPr>
            <p:cNvPr id="156" name="Google Shape;156;p17"/>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17"/>
            <p:cNvCxnSpPr/>
            <p:nvPr/>
          </p:nvCxnSpPr>
          <p:spPr>
            <a:xfrm rot="10800000">
              <a:off x="891120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58" name="Google Shape;158;p17"/>
            <p:cNvCxnSpPr/>
            <p:nvPr/>
          </p:nvCxnSpPr>
          <p:spPr>
            <a:xfrm>
              <a:off x="233525" y="4913075"/>
              <a:ext cx="0" cy="252600"/>
            </a:xfrm>
            <a:prstGeom prst="straightConnector1">
              <a:avLst/>
            </a:prstGeom>
            <a:noFill/>
            <a:ln cap="flat" cmpd="sng" w="19050">
              <a:solidFill>
                <a:schemeClr val="dk1"/>
              </a:solidFill>
              <a:prstDash val="solid"/>
              <a:round/>
              <a:headEnd len="med" w="med" type="none"/>
              <a:tailEnd len="med" w="med" type="none"/>
            </a:ln>
          </p:spPr>
        </p:cxnSp>
      </p:grpSp>
      <p:sp>
        <p:nvSpPr>
          <p:cNvPr id="159" name="Google Shape;159;p17"/>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800"/>
            </a:lvl1pPr>
            <a:lvl2pPr lvl="1">
              <a:spcBef>
                <a:spcPts val="0"/>
              </a:spcBef>
              <a:spcAft>
                <a:spcPts val="0"/>
              </a:spcAft>
              <a:buSzPts val="3000"/>
              <a:buNone/>
              <a:defRPr>
                <a:latin typeface="Lato"/>
                <a:ea typeface="Lato"/>
                <a:cs typeface="Lato"/>
                <a:sym typeface="Lato"/>
              </a:defRPr>
            </a:lvl2pPr>
            <a:lvl3pPr lvl="2">
              <a:spcBef>
                <a:spcPts val="0"/>
              </a:spcBef>
              <a:spcAft>
                <a:spcPts val="0"/>
              </a:spcAft>
              <a:buSzPts val="3000"/>
              <a:buNone/>
              <a:defRPr>
                <a:latin typeface="Lato"/>
                <a:ea typeface="Lato"/>
                <a:cs typeface="Lato"/>
                <a:sym typeface="Lato"/>
              </a:defRPr>
            </a:lvl3pPr>
            <a:lvl4pPr lvl="3">
              <a:spcBef>
                <a:spcPts val="0"/>
              </a:spcBef>
              <a:spcAft>
                <a:spcPts val="0"/>
              </a:spcAft>
              <a:buSzPts val="3000"/>
              <a:buNone/>
              <a:defRPr>
                <a:latin typeface="Lato"/>
                <a:ea typeface="Lato"/>
                <a:cs typeface="Lato"/>
                <a:sym typeface="Lato"/>
              </a:defRPr>
            </a:lvl4pPr>
            <a:lvl5pPr lvl="4">
              <a:spcBef>
                <a:spcPts val="0"/>
              </a:spcBef>
              <a:spcAft>
                <a:spcPts val="0"/>
              </a:spcAft>
              <a:buSzPts val="3000"/>
              <a:buNone/>
              <a:defRPr>
                <a:latin typeface="Lato"/>
                <a:ea typeface="Lato"/>
                <a:cs typeface="Lato"/>
                <a:sym typeface="Lato"/>
              </a:defRPr>
            </a:lvl5pPr>
            <a:lvl6pPr lvl="5">
              <a:spcBef>
                <a:spcPts val="0"/>
              </a:spcBef>
              <a:spcAft>
                <a:spcPts val="0"/>
              </a:spcAft>
              <a:buSzPts val="3000"/>
              <a:buNone/>
              <a:defRPr>
                <a:latin typeface="Lato"/>
                <a:ea typeface="Lato"/>
                <a:cs typeface="Lato"/>
                <a:sym typeface="Lato"/>
              </a:defRPr>
            </a:lvl6pPr>
            <a:lvl7pPr lvl="6">
              <a:spcBef>
                <a:spcPts val="0"/>
              </a:spcBef>
              <a:spcAft>
                <a:spcPts val="0"/>
              </a:spcAft>
              <a:buSzPts val="3000"/>
              <a:buNone/>
              <a:defRPr>
                <a:latin typeface="Lato"/>
                <a:ea typeface="Lato"/>
                <a:cs typeface="Lato"/>
                <a:sym typeface="Lato"/>
              </a:defRPr>
            </a:lvl7pPr>
            <a:lvl8pPr lvl="7">
              <a:spcBef>
                <a:spcPts val="0"/>
              </a:spcBef>
              <a:spcAft>
                <a:spcPts val="0"/>
              </a:spcAft>
              <a:buSzPts val="3000"/>
              <a:buNone/>
              <a:defRPr>
                <a:latin typeface="Lato"/>
                <a:ea typeface="Lato"/>
                <a:cs typeface="Lato"/>
                <a:sym typeface="Lato"/>
              </a:defRPr>
            </a:lvl8pPr>
            <a:lvl9pPr lvl="8">
              <a:spcBef>
                <a:spcPts val="0"/>
              </a:spcBef>
              <a:spcAft>
                <a:spcPts val="0"/>
              </a:spcAft>
              <a:buSzPts val="3000"/>
              <a:buNone/>
              <a:defRPr>
                <a:latin typeface="Lato"/>
                <a:ea typeface="Lato"/>
                <a:cs typeface="Lato"/>
                <a:sym typeface="Lato"/>
              </a:defRPr>
            </a:lvl9pPr>
          </a:lstStyle>
          <a:p/>
        </p:txBody>
      </p:sp>
      <p:sp>
        <p:nvSpPr>
          <p:cNvPr id="160" name="Google Shape;160;p17"/>
          <p:cNvSpPr txBox="1"/>
          <p:nvPr>
            <p:ph idx="1" type="subTitle"/>
          </p:nvPr>
        </p:nvSpPr>
        <p:spPr>
          <a:xfrm>
            <a:off x="713250" y="1017725"/>
            <a:ext cx="7717500" cy="8898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61" name="Google Shape;161;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0_1">
    <p:spTree>
      <p:nvGrpSpPr>
        <p:cNvPr id="162" name="Shape 162"/>
        <p:cNvGrpSpPr/>
        <p:nvPr/>
      </p:nvGrpSpPr>
      <p:grpSpPr>
        <a:xfrm>
          <a:off x="0" y="0"/>
          <a:ext cx="0" cy="0"/>
          <a:chOff x="0" y="0"/>
          <a:chExt cx="0" cy="0"/>
        </a:xfrm>
      </p:grpSpPr>
      <p:sp>
        <p:nvSpPr>
          <p:cNvPr id="163" name="Google Shape;163;p18"/>
          <p:cNvSpPr/>
          <p:nvPr/>
        </p:nvSpPr>
        <p:spPr>
          <a:xfrm>
            <a:off x="7069475" y="3282725"/>
            <a:ext cx="3701700" cy="3701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18"/>
          <p:cNvGrpSpPr/>
          <p:nvPr/>
        </p:nvGrpSpPr>
        <p:grpSpPr>
          <a:xfrm>
            <a:off x="-19050" y="232800"/>
            <a:ext cx="8930250" cy="5117250"/>
            <a:chOff x="-19050" y="232800"/>
            <a:chExt cx="8930250" cy="5117250"/>
          </a:xfrm>
        </p:grpSpPr>
        <p:sp>
          <p:nvSpPr>
            <p:cNvPr id="165" name="Google Shape;165;p18"/>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18"/>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167" name="Google Shape;167;p18"/>
            <p:cNvCxnSpPr/>
            <p:nvPr/>
          </p:nvCxnSpPr>
          <p:spPr>
            <a:xfrm rot="10800000">
              <a:off x="8911200" y="4917150"/>
              <a:ext cx="0" cy="432900"/>
            </a:xfrm>
            <a:prstGeom prst="straightConnector1">
              <a:avLst/>
            </a:prstGeom>
            <a:noFill/>
            <a:ln cap="flat" cmpd="sng" w="19050">
              <a:solidFill>
                <a:schemeClr val="dk1"/>
              </a:solidFill>
              <a:prstDash val="solid"/>
              <a:round/>
              <a:headEnd len="med" w="med" type="none"/>
              <a:tailEnd len="med" w="med" type="none"/>
            </a:ln>
          </p:spPr>
        </p:cxnSp>
      </p:grpSp>
      <p:sp>
        <p:nvSpPr>
          <p:cNvPr id="168" name="Google Shape;168;p18"/>
          <p:cNvSpPr txBox="1"/>
          <p:nvPr>
            <p:ph type="title"/>
          </p:nvPr>
        </p:nvSpPr>
        <p:spPr>
          <a:xfrm>
            <a:off x="72232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169" name="Google Shape;169;p18"/>
          <p:cNvSpPr txBox="1"/>
          <p:nvPr>
            <p:ph idx="1" type="subTitle"/>
          </p:nvPr>
        </p:nvSpPr>
        <p:spPr>
          <a:xfrm>
            <a:off x="713175" y="1421525"/>
            <a:ext cx="5945400" cy="2600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70" name="Google Shape;170;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71" name="Shape 171"/>
        <p:cNvGrpSpPr/>
        <p:nvPr/>
      </p:nvGrpSpPr>
      <p:grpSpPr>
        <a:xfrm>
          <a:off x="0" y="0"/>
          <a:ext cx="0" cy="0"/>
          <a:chOff x="0" y="0"/>
          <a:chExt cx="0" cy="0"/>
        </a:xfrm>
      </p:grpSpPr>
      <p:sp>
        <p:nvSpPr>
          <p:cNvPr id="172" name="Google Shape;172;p19"/>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19"/>
          <p:cNvGrpSpPr/>
          <p:nvPr/>
        </p:nvGrpSpPr>
        <p:grpSpPr>
          <a:xfrm>
            <a:off x="232200" y="232800"/>
            <a:ext cx="8988300" cy="5000100"/>
            <a:chOff x="232200" y="232800"/>
            <a:chExt cx="8988300" cy="5000100"/>
          </a:xfrm>
        </p:grpSpPr>
        <p:sp>
          <p:nvSpPr>
            <p:cNvPr id="174" name="Google Shape;174;p19"/>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19"/>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176" name="Google Shape;176;p19"/>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177" name="Google Shape;17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8" name="Google Shape;178;p19"/>
          <p:cNvSpPr txBox="1"/>
          <p:nvPr>
            <p:ph idx="1" type="subTitle"/>
          </p:nvPr>
        </p:nvSpPr>
        <p:spPr>
          <a:xfrm>
            <a:off x="977801"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79" name="Google Shape;179;p19"/>
          <p:cNvSpPr txBox="1"/>
          <p:nvPr>
            <p:ph idx="2" type="subTitle"/>
          </p:nvPr>
        </p:nvSpPr>
        <p:spPr>
          <a:xfrm>
            <a:off x="3450748"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0" name="Google Shape;180;p19"/>
          <p:cNvSpPr txBox="1"/>
          <p:nvPr>
            <p:ph idx="3" type="subTitle"/>
          </p:nvPr>
        </p:nvSpPr>
        <p:spPr>
          <a:xfrm>
            <a:off x="5923698" y="2514225"/>
            <a:ext cx="2242500" cy="994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1" name="Google Shape;181;p19"/>
          <p:cNvSpPr txBox="1"/>
          <p:nvPr>
            <p:ph idx="4" type="subTitle"/>
          </p:nvPr>
        </p:nvSpPr>
        <p:spPr>
          <a:xfrm>
            <a:off x="977803"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2" name="Google Shape;182;p19"/>
          <p:cNvSpPr txBox="1"/>
          <p:nvPr>
            <p:ph idx="5" type="subTitle"/>
          </p:nvPr>
        </p:nvSpPr>
        <p:spPr>
          <a:xfrm>
            <a:off x="3450747"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3" name="Google Shape;183;p19"/>
          <p:cNvSpPr txBox="1"/>
          <p:nvPr>
            <p:ph idx="6" type="subTitle"/>
          </p:nvPr>
        </p:nvSpPr>
        <p:spPr>
          <a:xfrm>
            <a:off x="5923697" y="2285625"/>
            <a:ext cx="2242500" cy="365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gn="ctr">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184" name="Google Shape;18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85" name="Shape 185"/>
        <p:cNvGrpSpPr/>
        <p:nvPr/>
      </p:nvGrpSpPr>
      <p:grpSpPr>
        <a:xfrm>
          <a:off x="0" y="0"/>
          <a:ext cx="0" cy="0"/>
          <a:chOff x="0" y="0"/>
          <a:chExt cx="0" cy="0"/>
        </a:xfrm>
      </p:grpSpPr>
      <p:sp>
        <p:nvSpPr>
          <p:cNvPr id="186" name="Google Shape;186;p20"/>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20"/>
          <p:cNvGrpSpPr/>
          <p:nvPr/>
        </p:nvGrpSpPr>
        <p:grpSpPr>
          <a:xfrm>
            <a:off x="-725" y="1466925"/>
            <a:ext cx="939900" cy="2326875"/>
            <a:chOff x="-725" y="1466925"/>
            <a:chExt cx="939900" cy="2326875"/>
          </a:xfrm>
        </p:grpSpPr>
        <p:cxnSp>
          <p:nvCxnSpPr>
            <p:cNvPr id="188" name="Google Shape;188;p20"/>
            <p:cNvCxnSpPr/>
            <p:nvPr/>
          </p:nvCxnSpPr>
          <p:spPr>
            <a:xfrm>
              <a:off x="-725" y="1466925"/>
              <a:ext cx="939900" cy="0"/>
            </a:xfrm>
            <a:prstGeom prst="straightConnector1">
              <a:avLst/>
            </a:prstGeom>
            <a:noFill/>
            <a:ln cap="flat" cmpd="sng" w="19050">
              <a:solidFill>
                <a:schemeClr val="dk1"/>
              </a:solidFill>
              <a:prstDash val="solid"/>
              <a:round/>
              <a:headEnd len="med" w="med" type="none"/>
              <a:tailEnd len="med" w="med" type="none"/>
            </a:ln>
          </p:spPr>
        </p:cxnSp>
        <p:cxnSp>
          <p:nvCxnSpPr>
            <p:cNvPr id="189" name="Google Shape;189;p20"/>
            <p:cNvCxnSpPr/>
            <p:nvPr/>
          </p:nvCxnSpPr>
          <p:spPr>
            <a:xfrm>
              <a:off x="-725" y="2668450"/>
              <a:ext cx="939900" cy="0"/>
            </a:xfrm>
            <a:prstGeom prst="straightConnector1">
              <a:avLst/>
            </a:prstGeom>
            <a:noFill/>
            <a:ln cap="flat" cmpd="sng" w="19050">
              <a:solidFill>
                <a:schemeClr val="dk1"/>
              </a:solidFill>
              <a:prstDash val="solid"/>
              <a:round/>
              <a:headEnd len="med" w="med" type="none"/>
              <a:tailEnd len="med" w="med" type="none"/>
            </a:ln>
          </p:spPr>
        </p:cxnSp>
        <p:cxnSp>
          <p:nvCxnSpPr>
            <p:cNvPr id="190" name="Google Shape;190;p20"/>
            <p:cNvCxnSpPr/>
            <p:nvPr/>
          </p:nvCxnSpPr>
          <p:spPr>
            <a:xfrm>
              <a:off x="-725" y="3793800"/>
              <a:ext cx="939900" cy="0"/>
            </a:xfrm>
            <a:prstGeom prst="straightConnector1">
              <a:avLst/>
            </a:prstGeom>
            <a:noFill/>
            <a:ln cap="flat" cmpd="sng" w="19050">
              <a:solidFill>
                <a:schemeClr val="dk1"/>
              </a:solidFill>
              <a:prstDash val="solid"/>
              <a:round/>
              <a:headEnd len="med" w="med" type="none"/>
              <a:tailEnd len="med" w="med" type="none"/>
            </a:ln>
          </p:spPr>
        </p:cxnSp>
      </p:grpSp>
      <p:grpSp>
        <p:nvGrpSpPr>
          <p:cNvPr id="191" name="Google Shape;191;p20"/>
          <p:cNvGrpSpPr/>
          <p:nvPr/>
        </p:nvGrpSpPr>
        <p:grpSpPr>
          <a:xfrm>
            <a:off x="232200" y="232800"/>
            <a:ext cx="8988300" cy="5000100"/>
            <a:chOff x="232200" y="232800"/>
            <a:chExt cx="8988300" cy="5000100"/>
          </a:xfrm>
        </p:grpSpPr>
        <p:sp>
          <p:nvSpPr>
            <p:cNvPr id="192" name="Google Shape;192;p20"/>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0"/>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194" name="Google Shape;194;p20"/>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195" name="Google Shape;195;p20"/>
          <p:cNvSpPr txBox="1"/>
          <p:nvPr>
            <p:ph type="title"/>
          </p:nvPr>
        </p:nvSpPr>
        <p:spPr>
          <a:xfrm>
            <a:off x="713225"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6" name="Google Shape;196;p20"/>
          <p:cNvSpPr txBox="1"/>
          <p:nvPr>
            <p:ph idx="1" type="subTitle"/>
          </p:nvPr>
        </p:nvSpPr>
        <p:spPr>
          <a:xfrm>
            <a:off x="1731050" y="1640570"/>
            <a:ext cx="6613200" cy="530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7" name="Google Shape;197;p20"/>
          <p:cNvSpPr txBox="1"/>
          <p:nvPr>
            <p:ph idx="2" type="subTitle"/>
          </p:nvPr>
        </p:nvSpPr>
        <p:spPr>
          <a:xfrm>
            <a:off x="1731050" y="2800360"/>
            <a:ext cx="66132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8" name="Google Shape;198;p20"/>
          <p:cNvSpPr txBox="1"/>
          <p:nvPr>
            <p:ph idx="3" type="subTitle"/>
          </p:nvPr>
        </p:nvSpPr>
        <p:spPr>
          <a:xfrm>
            <a:off x="1731050" y="3957450"/>
            <a:ext cx="66132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99" name="Google Shape;199;p20"/>
          <p:cNvSpPr txBox="1"/>
          <p:nvPr>
            <p:ph idx="4" type="subTitle"/>
          </p:nvPr>
        </p:nvSpPr>
        <p:spPr>
          <a:xfrm>
            <a:off x="1731050" y="1241275"/>
            <a:ext cx="6613200" cy="5304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0" name="Google Shape;200;p20"/>
          <p:cNvSpPr txBox="1"/>
          <p:nvPr>
            <p:ph idx="5" type="subTitle"/>
          </p:nvPr>
        </p:nvSpPr>
        <p:spPr>
          <a:xfrm>
            <a:off x="1731050" y="2395400"/>
            <a:ext cx="6613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1" name="Google Shape;201;p20"/>
          <p:cNvSpPr txBox="1"/>
          <p:nvPr>
            <p:ph idx="6" type="subTitle"/>
          </p:nvPr>
        </p:nvSpPr>
        <p:spPr>
          <a:xfrm>
            <a:off x="1731050" y="3546826"/>
            <a:ext cx="66132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02" name="Google Shape;20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p:nvPr/>
        </p:nvSpPr>
        <p:spPr>
          <a:xfrm>
            <a:off x="6433725" y="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3"/>
          <p:cNvGrpSpPr/>
          <p:nvPr/>
        </p:nvGrpSpPr>
        <p:grpSpPr>
          <a:xfrm>
            <a:off x="713225" y="-62550"/>
            <a:ext cx="7717800" cy="5210100"/>
            <a:chOff x="713225" y="-62550"/>
            <a:chExt cx="7717800" cy="5210100"/>
          </a:xfrm>
        </p:grpSpPr>
        <p:sp>
          <p:nvSpPr>
            <p:cNvPr id="21" name="Google Shape;21;p3"/>
            <p:cNvSpPr/>
            <p:nvPr/>
          </p:nvSpPr>
          <p:spPr>
            <a:xfrm>
              <a:off x="713225" y="533550"/>
              <a:ext cx="77178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 name="Google Shape;22;p3"/>
            <p:cNvCxnSpPr/>
            <p:nvPr/>
          </p:nvCxnSpPr>
          <p:spPr>
            <a:xfrm rot="10800000">
              <a:off x="713225" y="-62550"/>
              <a:ext cx="0" cy="596100"/>
            </a:xfrm>
            <a:prstGeom prst="straightConnector1">
              <a:avLst/>
            </a:prstGeom>
            <a:noFill/>
            <a:ln cap="flat" cmpd="sng" w="19050">
              <a:solidFill>
                <a:schemeClr val="dk1"/>
              </a:solidFill>
              <a:prstDash val="solid"/>
              <a:round/>
              <a:headEnd len="med" w="med" type="none"/>
              <a:tailEnd len="med" w="med" type="none"/>
            </a:ln>
          </p:spPr>
        </p:cxnSp>
        <p:cxnSp>
          <p:nvCxnSpPr>
            <p:cNvPr id="23" name="Google Shape;23;p3"/>
            <p:cNvCxnSpPr/>
            <p:nvPr/>
          </p:nvCxnSpPr>
          <p:spPr>
            <a:xfrm>
              <a:off x="8430775" y="4608450"/>
              <a:ext cx="0" cy="539100"/>
            </a:xfrm>
            <a:prstGeom prst="straightConnector1">
              <a:avLst/>
            </a:prstGeom>
            <a:noFill/>
            <a:ln cap="flat" cmpd="sng" w="19050">
              <a:solidFill>
                <a:schemeClr val="dk1"/>
              </a:solidFill>
              <a:prstDash val="solid"/>
              <a:round/>
              <a:headEnd len="med" w="med" type="none"/>
              <a:tailEnd len="med" w="med" type="none"/>
            </a:ln>
          </p:spPr>
        </p:cxnSp>
      </p:grpSp>
      <p:sp>
        <p:nvSpPr>
          <p:cNvPr id="24" name="Google Shape;24;p3"/>
          <p:cNvSpPr txBox="1"/>
          <p:nvPr>
            <p:ph type="title"/>
          </p:nvPr>
        </p:nvSpPr>
        <p:spPr>
          <a:xfrm>
            <a:off x="1216475" y="1977150"/>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720000" y="533550"/>
            <a:ext cx="824400" cy="7050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6000"/>
              <a:buNone/>
              <a:defRPr sz="33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 name="Google Shape;26;p3"/>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7" name="Google Shape;27;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203" name="Shape 203"/>
        <p:cNvGrpSpPr/>
        <p:nvPr/>
      </p:nvGrpSpPr>
      <p:grpSpPr>
        <a:xfrm>
          <a:off x="0" y="0"/>
          <a:ext cx="0" cy="0"/>
          <a:chOff x="0" y="0"/>
          <a:chExt cx="0" cy="0"/>
        </a:xfrm>
      </p:grpSpPr>
      <p:sp>
        <p:nvSpPr>
          <p:cNvPr id="204" name="Google Shape;204;p21"/>
          <p:cNvSpPr/>
          <p:nvPr/>
        </p:nvSpPr>
        <p:spPr>
          <a:xfrm>
            <a:off x="8240650" y="-926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1"/>
          <p:cNvGrpSpPr/>
          <p:nvPr/>
        </p:nvGrpSpPr>
        <p:grpSpPr>
          <a:xfrm>
            <a:off x="232200" y="-60100"/>
            <a:ext cx="9070200" cy="4977400"/>
            <a:chOff x="232200" y="-60100"/>
            <a:chExt cx="9070200" cy="4977400"/>
          </a:xfrm>
        </p:grpSpPr>
        <p:sp>
          <p:nvSpPr>
            <p:cNvPr id="206" name="Google Shape;206;p21"/>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21"/>
            <p:cNvCxnSpPr/>
            <p:nvPr/>
          </p:nvCxnSpPr>
          <p:spPr>
            <a:xfrm rot="10800000">
              <a:off x="232200" y="-60100"/>
              <a:ext cx="0" cy="296700"/>
            </a:xfrm>
            <a:prstGeom prst="straightConnector1">
              <a:avLst/>
            </a:prstGeom>
            <a:noFill/>
            <a:ln cap="flat" cmpd="sng" w="19050">
              <a:solidFill>
                <a:schemeClr val="dk1"/>
              </a:solidFill>
              <a:prstDash val="solid"/>
              <a:round/>
              <a:headEnd len="med" w="med" type="none"/>
              <a:tailEnd len="med" w="med" type="none"/>
            </a:ln>
          </p:spPr>
        </p:cxnSp>
        <p:cxnSp>
          <p:nvCxnSpPr>
            <p:cNvPr id="208" name="Google Shape;208;p21"/>
            <p:cNvCxnSpPr/>
            <p:nvPr/>
          </p:nvCxnSpPr>
          <p:spPr>
            <a:xfrm>
              <a:off x="8904900" y="4917300"/>
              <a:ext cx="397500" cy="0"/>
            </a:xfrm>
            <a:prstGeom prst="straightConnector1">
              <a:avLst/>
            </a:prstGeom>
            <a:noFill/>
            <a:ln cap="flat" cmpd="sng" w="19050">
              <a:solidFill>
                <a:schemeClr val="dk1"/>
              </a:solidFill>
              <a:prstDash val="solid"/>
              <a:round/>
              <a:headEnd len="med" w="med" type="none"/>
              <a:tailEnd len="med" w="med" type="none"/>
            </a:ln>
          </p:spPr>
        </p:cxnSp>
      </p:grpSp>
      <p:sp>
        <p:nvSpPr>
          <p:cNvPr id="209" name="Google Shape;20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0" name="Google Shape;210;p21"/>
          <p:cNvSpPr txBox="1"/>
          <p:nvPr>
            <p:ph idx="1" type="subTitle"/>
          </p:nvPr>
        </p:nvSpPr>
        <p:spPr>
          <a:xfrm>
            <a:off x="2032350" y="1565625"/>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1" name="Google Shape;211;p21"/>
          <p:cNvSpPr txBox="1"/>
          <p:nvPr>
            <p:ph idx="2" type="subTitle"/>
          </p:nvPr>
        </p:nvSpPr>
        <p:spPr>
          <a:xfrm>
            <a:off x="2641957" y="2723563"/>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2" name="Google Shape;212;p21"/>
          <p:cNvSpPr txBox="1"/>
          <p:nvPr>
            <p:ph idx="3" type="subTitle"/>
          </p:nvPr>
        </p:nvSpPr>
        <p:spPr>
          <a:xfrm>
            <a:off x="3251557" y="3881500"/>
            <a:ext cx="48768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213" name="Google Shape;213;p21"/>
          <p:cNvSpPr txBox="1"/>
          <p:nvPr>
            <p:ph idx="4" type="subTitle"/>
          </p:nvPr>
        </p:nvSpPr>
        <p:spPr>
          <a:xfrm>
            <a:off x="2032350" y="1253625"/>
            <a:ext cx="4876800" cy="42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4" name="Google Shape;214;p21"/>
          <p:cNvSpPr txBox="1"/>
          <p:nvPr>
            <p:ph idx="5" type="subTitle"/>
          </p:nvPr>
        </p:nvSpPr>
        <p:spPr>
          <a:xfrm>
            <a:off x="2641950" y="2412275"/>
            <a:ext cx="48768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5" name="Google Shape;215;p21"/>
          <p:cNvSpPr txBox="1"/>
          <p:nvPr>
            <p:ph idx="6" type="subTitle"/>
          </p:nvPr>
        </p:nvSpPr>
        <p:spPr>
          <a:xfrm>
            <a:off x="3251550" y="3570925"/>
            <a:ext cx="48768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p:txBody>
      </p:sp>
      <p:sp>
        <p:nvSpPr>
          <p:cNvPr id="216" name="Google Shape;21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17" name="Shape 217"/>
        <p:cNvGrpSpPr/>
        <p:nvPr/>
      </p:nvGrpSpPr>
      <p:grpSpPr>
        <a:xfrm>
          <a:off x="0" y="0"/>
          <a:ext cx="0" cy="0"/>
          <a:chOff x="0" y="0"/>
          <a:chExt cx="0" cy="0"/>
        </a:xfrm>
      </p:grpSpPr>
      <p:sp>
        <p:nvSpPr>
          <p:cNvPr id="218" name="Google Shape;218;p22"/>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22"/>
          <p:cNvGrpSpPr/>
          <p:nvPr/>
        </p:nvGrpSpPr>
        <p:grpSpPr>
          <a:xfrm>
            <a:off x="-19050" y="232800"/>
            <a:ext cx="9189150" cy="4684500"/>
            <a:chOff x="-19050" y="232800"/>
            <a:chExt cx="9189150" cy="4684500"/>
          </a:xfrm>
        </p:grpSpPr>
        <p:sp>
          <p:nvSpPr>
            <p:cNvPr id="220" name="Google Shape;220;p22"/>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22"/>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222" name="Google Shape;222;p22"/>
            <p:cNvCxnSpPr/>
            <p:nvPr/>
          </p:nvCxnSpPr>
          <p:spPr>
            <a:xfrm rot="10800000">
              <a:off x="8911200" y="49173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223" name="Google Shape;22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4" name="Google Shape;224;p22"/>
          <p:cNvSpPr txBox="1"/>
          <p:nvPr>
            <p:ph idx="1" type="subTitle"/>
          </p:nvPr>
        </p:nvSpPr>
        <p:spPr>
          <a:xfrm>
            <a:off x="1762571" y="1752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5" name="Google Shape;225;p22"/>
          <p:cNvSpPr txBox="1"/>
          <p:nvPr>
            <p:ph idx="2" type="subTitle"/>
          </p:nvPr>
        </p:nvSpPr>
        <p:spPr>
          <a:xfrm>
            <a:off x="5132667" y="1752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6" name="Google Shape;226;p22"/>
          <p:cNvSpPr txBox="1"/>
          <p:nvPr>
            <p:ph idx="3" type="subTitle"/>
          </p:nvPr>
        </p:nvSpPr>
        <p:spPr>
          <a:xfrm>
            <a:off x="1762571" y="3336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7" name="Google Shape;227;p22"/>
          <p:cNvSpPr txBox="1"/>
          <p:nvPr>
            <p:ph idx="4" type="subTitle"/>
          </p:nvPr>
        </p:nvSpPr>
        <p:spPr>
          <a:xfrm>
            <a:off x="5132667" y="3336725"/>
            <a:ext cx="26874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28" name="Google Shape;228;p22"/>
          <p:cNvSpPr txBox="1"/>
          <p:nvPr>
            <p:ph idx="5" type="subTitle"/>
          </p:nvPr>
        </p:nvSpPr>
        <p:spPr>
          <a:xfrm>
            <a:off x="1762571" y="1524200"/>
            <a:ext cx="2687400" cy="3549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29" name="Google Shape;229;p22"/>
          <p:cNvSpPr txBox="1"/>
          <p:nvPr>
            <p:ph idx="6" type="subTitle"/>
          </p:nvPr>
        </p:nvSpPr>
        <p:spPr>
          <a:xfrm>
            <a:off x="5132667" y="1524200"/>
            <a:ext cx="2687400" cy="3549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0" name="Google Shape;230;p22"/>
          <p:cNvSpPr txBox="1"/>
          <p:nvPr>
            <p:ph idx="7" type="subTitle"/>
          </p:nvPr>
        </p:nvSpPr>
        <p:spPr>
          <a:xfrm>
            <a:off x="1762571" y="3091838"/>
            <a:ext cx="2687400" cy="35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1" name="Google Shape;231;p22"/>
          <p:cNvSpPr txBox="1"/>
          <p:nvPr>
            <p:ph idx="8" type="subTitle"/>
          </p:nvPr>
        </p:nvSpPr>
        <p:spPr>
          <a:xfrm>
            <a:off x="5132667" y="3091838"/>
            <a:ext cx="2687400" cy="354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32" name="Google Shape;23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233" name="Shape 233"/>
        <p:cNvGrpSpPr/>
        <p:nvPr/>
      </p:nvGrpSpPr>
      <p:grpSpPr>
        <a:xfrm>
          <a:off x="0" y="0"/>
          <a:ext cx="0" cy="0"/>
          <a:chOff x="0" y="0"/>
          <a:chExt cx="0" cy="0"/>
        </a:xfrm>
      </p:grpSpPr>
      <p:sp>
        <p:nvSpPr>
          <p:cNvPr id="234" name="Google Shape;234;p23"/>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23"/>
          <p:cNvGrpSpPr/>
          <p:nvPr/>
        </p:nvGrpSpPr>
        <p:grpSpPr>
          <a:xfrm>
            <a:off x="232200" y="232800"/>
            <a:ext cx="8988300" cy="5000100"/>
            <a:chOff x="232200" y="232800"/>
            <a:chExt cx="8988300" cy="5000100"/>
          </a:xfrm>
        </p:grpSpPr>
        <p:sp>
          <p:nvSpPr>
            <p:cNvPr id="236" name="Google Shape;236;p23"/>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23"/>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238" name="Google Shape;238;p23"/>
            <p:cNvCxnSpPr/>
            <p:nvPr/>
          </p:nvCxnSpPr>
          <p:spPr>
            <a:xfrm>
              <a:off x="233525" y="4917300"/>
              <a:ext cx="0" cy="315600"/>
            </a:xfrm>
            <a:prstGeom prst="straightConnector1">
              <a:avLst/>
            </a:prstGeom>
            <a:noFill/>
            <a:ln cap="flat" cmpd="sng" w="19050">
              <a:solidFill>
                <a:schemeClr val="dk1"/>
              </a:solidFill>
              <a:prstDash val="solid"/>
              <a:round/>
              <a:headEnd len="med" w="med" type="none"/>
              <a:tailEnd len="med" w="med" type="none"/>
            </a:ln>
          </p:spPr>
        </p:cxnSp>
      </p:grpSp>
      <p:sp>
        <p:nvSpPr>
          <p:cNvPr id="239" name="Google Shape;23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23"/>
          <p:cNvSpPr txBox="1"/>
          <p:nvPr>
            <p:ph idx="1" type="subTitle"/>
          </p:nvPr>
        </p:nvSpPr>
        <p:spPr>
          <a:xfrm>
            <a:off x="874134"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1" name="Google Shape;241;p23"/>
          <p:cNvSpPr txBox="1"/>
          <p:nvPr>
            <p:ph idx="2" type="subTitle"/>
          </p:nvPr>
        </p:nvSpPr>
        <p:spPr>
          <a:xfrm>
            <a:off x="3319800"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2" name="Google Shape;242;p23"/>
          <p:cNvSpPr txBox="1"/>
          <p:nvPr>
            <p:ph idx="3" type="subTitle"/>
          </p:nvPr>
        </p:nvSpPr>
        <p:spPr>
          <a:xfrm>
            <a:off x="874134"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3" name="Google Shape;243;p23"/>
          <p:cNvSpPr txBox="1"/>
          <p:nvPr>
            <p:ph idx="4" type="subTitle"/>
          </p:nvPr>
        </p:nvSpPr>
        <p:spPr>
          <a:xfrm>
            <a:off x="3319800"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23"/>
          <p:cNvSpPr txBox="1"/>
          <p:nvPr>
            <p:ph idx="5" type="subTitle"/>
          </p:nvPr>
        </p:nvSpPr>
        <p:spPr>
          <a:xfrm>
            <a:off x="5765466" y="2145979"/>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23"/>
          <p:cNvSpPr txBox="1"/>
          <p:nvPr>
            <p:ph idx="6" type="subTitle"/>
          </p:nvPr>
        </p:nvSpPr>
        <p:spPr>
          <a:xfrm>
            <a:off x="5765466" y="3635775"/>
            <a:ext cx="21996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6" name="Google Shape;246;p23"/>
          <p:cNvSpPr txBox="1"/>
          <p:nvPr>
            <p:ph idx="7" type="subTitle"/>
          </p:nvPr>
        </p:nvSpPr>
        <p:spPr>
          <a:xfrm>
            <a:off x="872334"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7" name="Google Shape;247;p23"/>
          <p:cNvSpPr txBox="1"/>
          <p:nvPr>
            <p:ph idx="8" type="subTitle"/>
          </p:nvPr>
        </p:nvSpPr>
        <p:spPr>
          <a:xfrm>
            <a:off x="3318000"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8" name="Google Shape;248;p23"/>
          <p:cNvSpPr txBox="1"/>
          <p:nvPr>
            <p:ph idx="9" type="subTitle"/>
          </p:nvPr>
        </p:nvSpPr>
        <p:spPr>
          <a:xfrm>
            <a:off x="5763666" y="1769325"/>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49" name="Google Shape;249;p23"/>
          <p:cNvSpPr txBox="1"/>
          <p:nvPr>
            <p:ph idx="13" type="subTitle"/>
          </p:nvPr>
        </p:nvSpPr>
        <p:spPr>
          <a:xfrm>
            <a:off x="872334"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0" name="Google Shape;250;p23"/>
          <p:cNvSpPr txBox="1"/>
          <p:nvPr>
            <p:ph idx="14" type="subTitle"/>
          </p:nvPr>
        </p:nvSpPr>
        <p:spPr>
          <a:xfrm>
            <a:off x="3318000"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1" name="Google Shape;251;p23"/>
          <p:cNvSpPr txBox="1"/>
          <p:nvPr>
            <p:ph idx="15" type="subTitle"/>
          </p:nvPr>
        </p:nvSpPr>
        <p:spPr>
          <a:xfrm>
            <a:off x="5763666" y="3258926"/>
            <a:ext cx="2203200" cy="49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Figtree Black"/>
              <a:buNone/>
              <a:defRPr sz="1900">
                <a:solidFill>
                  <a:schemeClr val="dk1"/>
                </a:solidFill>
                <a:latin typeface="Figtree Black"/>
                <a:ea typeface="Figtree Black"/>
                <a:cs typeface="Figtree Black"/>
                <a:sym typeface="Figtree Black"/>
              </a:defRPr>
            </a:lvl1pPr>
            <a:lvl2pPr lvl="1"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gn="ctr">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p:txBody>
      </p:sp>
      <p:sp>
        <p:nvSpPr>
          <p:cNvPr id="252" name="Google Shape;25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53" name="Shape 253"/>
        <p:cNvGrpSpPr/>
        <p:nvPr/>
      </p:nvGrpSpPr>
      <p:grpSpPr>
        <a:xfrm>
          <a:off x="0" y="0"/>
          <a:ext cx="0" cy="0"/>
          <a:chOff x="0" y="0"/>
          <a:chExt cx="0" cy="0"/>
        </a:xfrm>
      </p:grpSpPr>
      <p:sp>
        <p:nvSpPr>
          <p:cNvPr id="254" name="Google Shape;254;p24"/>
          <p:cNvSpPr/>
          <p:nvPr/>
        </p:nvSpPr>
        <p:spPr>
          <a:xfrm>
            <a:off x="6309175" y="2486975"/>
            <a:ext cx="4243200" cy="4243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24"/>
          <p:cNvGrpSpPr/>
          <p:nvPr/>
        </p:nvGrpSpPr>
        <p:grpSpPr>
          <a:xfrm>
            <a:off x="-69525" y="539500"/>
            <a:ext cx="9455500" cy="4069200"/>
            <a:chOff x="-69525" y="539500"/>
            <a:chExt cx="9455500" cy="4069200"/>
          </a:xfrm>
        </p:grpSpPr>
        <p:grpSp>
          <p:nvGrpSpPr>
            <p:cNvPr id="256" name="Google Shape;256;p24"/>
            <p:cNvGrpSpPr/>
            <p:nvPr/>
          </p:nvGrpSpPr>
          <p:grpSpPr>
            <a:xfrm>
              <a:off x="713225" y="539500"/>
              <a:ext cx="8672750" cy="4069200"/>
              <a:chOff x="713225" y="539500"/>
              <a:chExt cx="8672750" cy="4069200"/>
            </a:xfrm>
          </p:grpSpPr>
          <p:sp>
            <p:nvSpPr>
              <p:cNvPr id="257" name="Google Shape;257;p24"/>
              <p:cNvSpPr/>
              <p:nvPr/>
            </p:nvSpPr>
            <p:spPr>
              <a:xfrm>
                <a:off x="713225" y="539500"/>
                <a:ext cx="7717500" cy="4069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8" name="Google Shape;258;p24"/>
              <p:cNvCxnSpPr/>
              <p:nvPr/>
            </p:nvCxnSpPr>
            <p:spPr>
              <a:xfrm>
                <a:off x="8407675" y="4608575"/>
                <a:ext cx="978300" cy="0"/>
              </a:xfrm>
              <a:prstGeom prst="straightConnector1">
                <a:avLst/>
              </a:prstGeom>
              <a:noFill/>
              <a:ln cap="flat" cmpd="sng" w="19050">
                <a:solidFill>
                  <a:schemeClr val="dk1"/>
                </a:solidFill>
                <a:prstDash val="solid"/>
                <a:round/>
                <a:headEnd len="med" w="med" type="none"/>
                <a:tailEnd len="med" w="med" type="none"/>
              </a:ln>
            </p:spPr>
          </p:cxnSp>
        </p:grpSp>
        <p:cxnSp>
          <p:nvCxnSpPr>
            <p:cNvPr id="259" name="Google Shape;259;p24"/>
            <p:cNvCxnSpPr/>
            <p:nvPr/>
          </p:nvCxnSpPr>
          <p:spPr>
            <a:xfrm rot="10800000">
              <a:off x="-69525" y="539500"/>
              <a:ext cx="789000" cy="0"/>
            </a:xfrm>
            <a:prstGeom prst="straightConnector1">
              <a:avLst/>
            </a:prstGeom>
            <a:noFill/>
            <a:ln cap="flat" cmpd="sng" w="19050">
              <a:solidFill>
                <a:schemeClr val="dk1"/>
              </a:solidFill>
              <a:prstDash val="solid"/>
              <a:round/>
              <a:headEnd len="med" w="med" type="none"/>
              <a:tailEnd len="med" w="med" type="none"/>
            </a:ln>
          </p:spPr>
        </p:cxnSp>
      </p:grpSp>
      <p:sp>
        <p:nvSpPr>
          <p:cNvPr id="260" name="Google Shape;260;p24"/>
          <p:cNvSpPr txBox="1"/>
          <p:nvPr>
            <p:ph hasCustomPrompt="1" type="title"/>
          </p:nvPr>
        </p:nvSpPr>
        <p:spPr>
          <a:xfrm>
            <a:off x="707575" y="539500"/>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1" name="Google Shape;261;p24"/>
          <p:cNvSpPr txBox="1"/>
          <p:nvPr>
            <p:ph idx="1" type="subTitle"/>
          </p:nvPr>
        </p:nvSpPr>
        <p:spPr>
          <a:xfrm>
            <a:off x="707575" y="1308392"/>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2" name="Google Shape;262;p24"/>
          <p:cNvSpPr txBox="1"/>
          <p:nvPr>
            <p:ph hasCustomPrompt="1" idx="2" type="title"/>
          </p:nvPr>
        </p:nvSpPr>
        <p:spPr>
          <a:xfrm>
            <a:off x="707575" y="1901349"/>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3" name="Google Shape;263;p24"/>
          <p:cNvSpPr txBox="1"/>
          <p:nvPr>
            <p:ph idx="3" type="subTitle"/>
          </p:nvPr>
        </p:nvSpPr>
        <p:spPr>
          <a:xfrm>
            <a:off x="707575" y="2670245"/>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4" name="Google Shape;264;p24"/>
          <p:cNvSpPr txBox="1"/>
          <p:nvPr>
            <p:ph hasCustomPrompt="1" idx="4" type="title"/>
          </p:nvPr>
        </p:nvSpPr>
        <p:spPr>
          <a:xfrm>
            <a:off x="707575" y="3263198"/>
            <a:ext cx="4051200" cy="768900"/>
          </a:xfrm>
          <a:prstGeom prst="rect">
            <a:avLst/>
          </a:prstGeom>
          <a:solidFill>
            <a:schemeClr val="dk1"/>
          </a:solidFill>
        </p:spPr>
        <p:txBody>
          <a:bodyPr anchorCtr="0" anchor="ctr" bIns="91425" lIns="91425" spcFirstLastPara="1" rIns="91425" wrap="square" tIns="91425">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65" name="Google Shape;265;p24"/>
          <p:cNvSpPr txBox="1"/>
          <p:nvPr>
            <p:ph idx="5" type="subTitle"/>
          </p:nvPr>
        </p:nvSpPr>
        <p:spPr>
          <a:xfrm>
            <a:off x="707575" y="4032098"/>
            <a:ext cx="4051200" cy="41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66" name="Google Shape;266;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267" name="Shape 267"/>
        <p:cNvGrpSpPr/>
        <p:nvPr/>
      </p:nvGrpSpPr>
      <p:grpSpPr>
        <a:xfrm>
          <a:off x="0" y="0"/>
          <a:ext cx="0" cy="0"/>
          <a:chOff x="0" y="0"/>
          <a:chExt cx="0" cy="0"/>
        </a:xfrm>
      </p:grpSpPr>
      <p:sp>
        <p:nvSpPr>
          <p:cNvPr id="268" name="Google Shape;268;p25"/>
          <p:cNvSpPr/>
          <p:nvPr/>
        </p:nvSpPr>
        <p:spPr>
          <a:xfrm>
            <a:off x="8240650" y="-9265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 name="Google Shape;269;p25"/>
          <p:cNvGrpSpPr/>
          <p:nvPr/>
        </p:nvGrpSpPr>
        <p:grpSpPr>
          <a:xfrm>
            <a:off x="-19050" y="232800"/>
            <a:ext cx="9189150" cy="4684500"/>
            <a:chOff x="-19050" y="232800"/>
            <a:chExt cx="9189150" cy="4684500"/>
          </a:xfrm>
        </p:grpSpPr>
        <p:sp>
          <p:nvSpPr>
            <p:cNvPr id="270" name="Google Shape;270;p2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25"/>
            <p:cNvCxnSpPr/>
            <p:nvPr/>
          </p:nvCxnSpPr>
          <p:spPr>
            <a:xfrm rot="10800000">
              <a:off x="-19050" y="49173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272" name="Google Shape;272;p25"/>
            <p:cNvCxnSpPr/>
            <p:nvPr/>
          </p:nvCxnSpPr>
          <p:spPr>
            <a:xfrm rot="10800000">
              <a:off x="8911200" y="232800"/>
              <a:ext cx="258900" cy="0"/>
            </a:xfrm>
            <a:prstGeom prst="straightConnector1">
              <a:avLst/>
            </a:prstGeom>
            <a:noFill/>
            <a:ln cap="flat" cmpd="sng" w="19050">
              <a:solidFill>
                <a:schemeClr val="dk1"/>
              </a:solidFill>
              <a:prstDash val="solid"/>
              <a:round/>
              <a:headEnd len="med" w="med" type="none"/>
              <a:tailEnd len="med" w="med" type="none"/>
            </a:ln>
          </p:spPr>
        </p:cxnSp>
      </p:grpSp>
      <p:sp>
        <p:nvSpPr>
          <p:cNvPr id="273" name="Google Shape;273;p25"/>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274" name="Google Shape;274;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275" name="Shape 275"/>
        <p:cNvGrpSpPr/>
        <p:nvPr/>
      </p:nvGrpSpPr>
      <p:grpSpPr>
        <a:xfrm>
          <a:off x="0" y="0"/>
          <a:ext cx="0" cy="0"/>
          <a:chOff x="0" y="0"/>
          <a:chExt cx="0" cy="0"/>
        </a:xfrm>
      </p:grpSpPr>
      <p:sp>
        <p:nvSpPr>
          <p:cNvPr id="276" name="Google Shape;276;p26"/>
          <p:cNvSpPr/>
          <p:nvPr/>
        </p:nvSpPr>
        <p:spPr>
          <a:xfrm>
            <a:off x="-9243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26"/>
          <p:cNvGrpSpPr/>
          <p:nvPr/>
        </p:nvGrpSpPr>
        <p:grpSpPr>
          <a:xfrm>
            <a:off x="232200" y="232800"/>
            <a:ext cx="8988300" cy="4964300"/>
            <a:chOff x="232200" y="232800"/>
            <a:chExt cx="8988300" cy="4964300"/>
          </a:xfrm>
        </p:grpSpPr>
        <p:sp>
          <p:nvSpPr>
            <p:cNvPr id="278" name="Google Shape;278;p2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26"/>
            <p:cNvCxnSpPr/>
            <p:nvPr/>
          </p:nvCxnSpPr>
          <p:spPr>
            <a:xfrm rot="10800000">
              <a:off x="89112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280" name="Google Shape;280;p26"/>
            <p:cNvCxnSpPr/>
            <p:nvPr/>
          </p:nvCxnSpPr>
          <p:spPr>
            <a:xfrm rot="10800000">
              <a:off x="232200" y="4890500"/>
              <a:ext cx="0" cy="306600"/>
            </a:xfrm>
            <a:prstGeom prst="straightConnector1">
              <a:avLst/>
            </a:prstGeom>
            <a:noFill/>
            <a:ln cap="flat" cmpd="sng" w="19050">
              <a:solidFill>
                <a:schemeClr val="dk1"/>
              </a:solidFill>
              <a:prstDash val="solid"/>
              <a:round/>
              <a:headEnd len="med" w="med" type="none"/>
              <a:tailEnd len="med" w="med" type="none"/>
            </a:ln>
          </p:spPr>
        </p:cxnSp>
      </p:grpSp>
      <p:sp>
        <p:nvSpPr>
          <p:cNvPr id="281" name="Google Shape;281;p26"/>
          <p:cNvSpPr txBox="1"/>
          <p:nvPr>
            <p:ph type="title"/>
          </p:nvPr>
        </p:nvSpPr>
        <p:spPr>
          <a:xfrm>
            <a:off x="722376" y="445025"/>
            <a:ext cx="7708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p:txBody>
      </p:sp>
      <p:sp>
        <p:nvSpPr>
          <p:cNvPr id="282" name="Google Shape;282;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83" name="Shape 283"/>
        <p:cNvGrpSpPr/>
        <p:nvPr/>
      </p:nvGrpSpPr>
      <p:grpSpPr>
        <a:xfrm>
          <a:off x="0" y="0"/>
          <a:ext cx="0" cy="0"/>
          <a:chOff x="0" y="0"/>
          <a:chExt cx="0" cy="0"/>
        </a:xfrm>
      </p:grpSpPr>
      <p:sp>
        <p:nvSpPr>
          <p:cNvPr id="284" name="Google Shape;284;p27"/>
          <p:cNvSpPr/>
          <p:nvPr/>
        </p:nvSpPr>
        <p:spPr>
          <a:xfrm>
            <a:off x="6677100" y="-9050"/>
            <a:ext cx="5161500" cy="51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27"/>
          <p:cNvGrpSpPr/>
          <p:nvPr/>
        </p:nvGrpSpPr>
        <p:grpSpPr>
          <a:xfrm>
            <a:off x="713223" y="-79050"/>
            <a:ext cx="8791100" cy="4687625"/>
            <a:chOff x="-669332" y="-79050"/>
            <a:chExt cx="10173707" cy="4687625"/>
          </a:xfrm>
        </p:grpSpPr>
        <p:sp>
          <p:nvSpPr>
            <p:cNvPr id="286" name="Google Shape;286;p27"/>
            <p:cNvSpPr/>
            <p:nvPr/>
          </p:nvSpPr>
          <p:spPr>
            <a:xfrm>
              <a:off x="-669325" y="533550"/>
              <a:ext cx="91002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27"/>
            <p:cNvCxnSpPr/>
            <p:nvPr/>
          </p:nvCxnSpPr>
          <p:spPr>
            <a:xfrm rot="10800000">
              <a:off x="-669332" y="-79050"/>
              <a:ext cx="0" cy="624900"/>
            </a:xfrm>
            <a:prstGeom prst="straightConnector1">
              <a:avLst/>
            </a:prstGeom>
            <a:noFill/>
            <a:ln cap="flat" cmpd="sng" w="19050">
              <a:solidFill>
                <a:schemeClr val="dk1"/>
              </a:solidFill>
              <a:prstDash val="solid"/>
              <a:round/>
              <a:headEnd len="med" w="med" type="none"/>
              <a:tailEnd len="med" w="med" type="none"/>
            </a:ln>
          </p:spPr>
        </p:cxnSp>
        <p:cxnSp>
          <p:nvCxnSpPr>
            <p:cNvPr id="288" name="Google Shape;288;p27"/>
            <p:cNvCxnSpPr/>
            <p:nvPr/>
          </p:nvCxnSpPr>
          <p:spPr>
            <a:xfrm>
              <a:off x="8425275" y="4608575"/>
              <a:ext cx="1079100" cy="0"/>
            </a:xfrm>
            <a:prstGeom prst="straightConnector1">
              <a:avLst/>
            </a:prstGeom>
            <a:noFill/>
            <a:ln cap="flat" cmpd="sng" w="19050">
              <a:solidFill>
                <a:schemeClr val="dk1"/>
              </a:solidFill>
              <a:prstDash val="solid"/>
              <a:round/>
              <a:headEnd len="med" w="med" type="none"/>
              <a:tailEnd len="med" w="med" type="none"/>
            </a:ln>
          </p:spPr>
        </p:cxnSp>
      </p:grpSp>
      <p:sp>
        <p:nvSpPr>
          <p:cNvPr id="289" name="Google Shape;289;p27"/>
          <p:cNvSpPr txBox="1"/>
          <p:nvPr>
            <p:ph type="title"/>
          </p:nvPr>
        </p:nvSpPr>
        <p:spPr>
          <a:xfrm>
            <a:off x="1094263" y="77832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5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0" name="Google Shape;290;p27"/>
          <p:cNvSpPr txBox="1"/>
          <p:nvPr>
            <p:ph idx="1" type="subTitle"/>
          </p:nvPr>
        </p:nvSpPr>
        <p:spPr>
          <a:xfrm>
            <a:off x="1094225" y="1651512"/>
            <a:ext cx="4448100" cy="12249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27"/>
          <p:cNvSpPr txBox="1"/>
          <p:nvPr/>
        </p:nvSpPr>
        <p:spPr>
          <a:xfrm>
            <a:off x="1094225" y="3383825"/>
            <a:ext cx="57972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Hanken Grotesk"/>
                <a:ea typeface="Hanken Grotesk"/>
                <a:cs typeface="Hanken Grotesk"/>
                <a:sym typeface="Hanken Grotesk"/>
              </a:rPr>
              <a:t>CREDITS: This presentation template was created by </a:t>
            </a:r>
            <a:r>
              <a:rPr b="1" lang="en" sz="1200" u="sng">
                <a:solidFill>
                  <a:schemeClr val="dk1"/>
                </a:solidFill>
                <a:latin typeface="Hanken Grotesk"/>
                <a:ea typeface="Hanken Grotesk"/>
                <a:cs typeface="Hanken Grotesk"/>
                <a:sym typeface="Hanken Grotesk"/>
                <a:hlinkClick r:id="rId2">
                  <a:extLst>
                    <a:ext uri="{A12FA001-AC4F-418D-AE19-62706E023703}">
                      <ahyp:hlinkClr val="tx"/>
                    </a:ext>
                  </a:extLst>
                </a:hlinkClick>
              </a:rPr>
              <a:t>Slidesgo</a:t>
            </a:r>
            <a:r>
              <a:rPr b="1" lang="en" sz="1200">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includes icons by</a:t>
            </a:r>
            <a:r>
              <a:rPr b="1" lang="en" sz="1200">
                <a:solidFill>
                  <a:schemeClr val="dk1"/>
                </a:solidFill>
                <a:latin typeface="Hanken Grotesk"/>
                <a:ea typeface="Hanken Grotesk"/>
                <a:cs typeface="Hanken Grotesk"/>
                <a:sym typeface="Hanken Grotesk"/>
              </a:rPr>
              <a:t> </a:t>
            </a:r>
            <a:r>
              <a:rPr b="1" lang="en" sz="1200" u="sng">
                <a:solidFill>
                  <a:schemeClr val="dk1"/>
                </a:solidFill>
                <a:latin typeface="Hanken Grotesk"/>
                <a:ea typeface="Hanken Grotesk"/>
                <a:cs typeface="Hanken Grotesk"/>
                <a:sym typeface="Hanken Grotesk"/>
                <a:hlinkClick r:id="rId3">
                  <a:extLst>
                    <a:ext uri="{A12FA001-AC4F-418D-AE19-62706E023703}">
                      <ahyp:hlinkClr val="tx"/>
                    </a:ext>
                  </a:extLst>
                </a:hlinkClick>
              </a:rPr>
              <a:t>Flaticon</a:t>
            </a:r>
            <a:r>
              <a:rPr b="1" lang="en" sz="1200">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infographics &amp; images by </a:t>
            </a:r>
            <a:r>
              <a:rPr b="1" lang="en" sz="1200" u="sng">
                <a:solidFill>
                  <a:schemeClr val="dk1"/>
                </a:solidFill>
                <a:latin typeface="Hanken Grotesk"/>
                <a:ea typeface="Hanken Grotesk"/>
                <a:cs typeface="Hanken Grotesk"/>
                <a:sym typeface="Hanken Grotesk"/>
                <a:hlinkClick r:id="rId4">
                  <a:extLst>
                    <a:ext uri="{A12FA001-AC4F-418D-AE19-62706E023703}">
                      <ahyp:hlinkClr val="tx"/>
                    </a:ext>
                  </a:extLst>
                </a:hlinkClick>
              </a:rPr>
              <a:t>Freepik</a:t>
            </a:r>
            <a:r>
              <a:rPr b="1" lang="en" sz="1200" u="sng">
                <a:solidFill>
                  <a:schemeClr val="dk1"/>
                </a:solidFill>
                <a:latin typeface="Hanken Grotesk"/>
                <a:ea typeface="Hanken Grotesk"/>
                <a:cs typeface="Hanken Grotesk"/>
                <a:sym typeface="Hanken Grotesk"/>
              </a:rPr>
              <a:t> </a:t>
            </a:r>
            <a:endParaRPr b="1" sz="1200" u="sng">
              <a:solidFill>
                <a:schemeClr val="dk1"/>
              </a:solidFill>
              <a:latin typeface="Hanken Grotesk"/>
              <a:ea typeface="Hanken Grotesk"/>
              <a:cs typeface="Hanken Grotesk"/>
              <a:sym typeface="Hanken Grotesk"/>
            </a:endParaRPr>
          </a:p>
        </p:txBody>
      </p:sp>
      <p:sp>
        <p:nvSpPr>
          <p:cNvPr id="292" name="Google Shape;29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293" name="Shape 293"/>
        <p:cNvGrpSpPr/>
        <p:nvPr/>
      </p:nvGrpSpPr>
      <p:grpSpPr>
        <a:xfrm>
          <a:off x="0" y="0"/>
          <a:ext cx="0" cy="0"/>
          <a:chOff x="0" y="0"/>
          <a:chExt cx="0" cy="0"/>
        </a:xfrm>
      </p:grpSpPr>
      <p:sp>
        <p:nvSpPr>
          <p:cNvPr id="294" name="Google Shape;294;p28"/>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28"/>
          <p:cNvGrpSpPr/>
          <p:nvPr/>
        </p:nvGrpSpPr>
        <p:grpSpPr>
          <a:xfrm>
            <a:off x="232200" y="-49400"/>
            <a:ext cx="8679000" cy="5250800"/>
            <a:chOff x="232200" y="-49400"/>
            <a:chExt cx="8679000" cy="5250800"/>
          </a:xfrm>
        </p:grpSpPr>
        <p:sp>
          <p:nvSpPr>
            <p:cNvPr id="296" name="Google Shape;296;p28"/>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28"/>
            <p:cNvGrpSpPr/>
            <p:nvPr/>
          </p:nvGrpSpPr>
          <p:grpSpPr>
            <a:xfrm>
              <a:off x="232200" y="-49400"/>
              <a:ext cx="8679000" cy="5250800"/>
              <a:chOff x="232200" y="-49400"/>
              <a:chExt cx="8679000" cy="5250800"/>
            </a:xfrm>
          </p:grpSpPr>
          <p:cxnSp>
            <p:nvCxnSpPr>
              <p:cNvPr id="298" name="Google Shape;298;p28"/>
              <p:cNvCxnSpPr/>
              <p:nvPr/>
            </p:nvCxnSpPr>
            <p:spPr>
              <a:xfrm rot="10800000">
                <a:off x="232200" y="-49400"/>
                <a:ext cx="0" cy="284100"/>
              </a:xfrm>
              <a:prstGeom prst="straightConnector1">
                <a:avLst/>
              </a:prstGeom>
              <a:noFill/>
              <a:ln cap="flat" cmpd="sng" w="19050">
                <a:solidFill>
                  <a:schemeClr val="dk1"/>
                </a:solidFill>
                <a:prstDash val="solid"/>
                <a:round/>
                <a:headEnd len="med" w="med" type="none"/>
                <a:tailEnd len="med" w="med" type="none"/>
              </a:ln>
            </p:spPr>
          </p:cxnSp>
          <p:cxnSp>
            <p:nvCxnSpPr>
              <p:cNvPr id="299" name="Google Shape;299;p28"/>
              <p:cNvCxnSpPr/>
              <p:nvPr/>
            </p:nvCxnSpPr>
            <p:spPr>
              <a:xfrm rot="10800000">
                <a:off x="8911200" y="4917300"/>
                <a:ext cx="0" cy="284100"/>
              </a:xfrm>
              <a:prstGeom prst="straightConnector1">
                <a:avLst/>
              </a:prstGeom>
              <a:noFill/>
              <a:ln cap="flat" cmpd="sng" w="19050">
                <a:solidFill>
                  <a:schemeClr val="dk1"/>
                </a:solidFill>
                <a:prstDash val="solid"/>
                <a:round/>
                <a:headEnd len="med" w="med" type="none"/>
                <a:tailEnd len="med" w="med" type="none"/>
              </a:ln>
            </p:spPr>
          </p:cxnSp>
        </p:grpSp>
      </p:grpSp>
      <p:sp>
        <p:nvSpPr>
          <p:cNvPr id="300" name="Google Shape;30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301" name="Shape 301"/>
        <p:cNvGrpSpPr/>
        <p:nvPr/>
      </p:nvGrpSpPr>
      <p:grpSpPr>
        <a:xfrm>
          <a:off x="0" y="0"/>
          <a:ext cx="0" cy="0"/>
          <a:chOff x="0" y="0"/>
          <a:chExt cx="0" cy="0"/>
        </a:xfrm>
      </p:grpSpPr>
      <p:sp>
        <p:nvSpPr>
          <p:cNvPr id="302" name="Google Shape;302;p29"/>
          <p:cNvSpPr/>
          <p:nvPr/>
        </p:nvSpPr>
        <p:spPr>
          <a:xfrm>
            <a:off x="8141975" y="-88657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29"/>
          <p:cNvGrpSpPr/>
          <p:nvPr/>
        </p:nvGrpSpPr>
        <p:grpSpPr>
          <a:xfrm>
            <a:off x="232200" y="232800"/>
            <a:ext cx="9045000" cy="4975500"/>
            <a:chOff x="232200" y="232800"/>
            <a:chExt cx="9045000" cy="4975500"/>
          </a:xfrm>
        </p:grpSpPr>
        <p:sp>
          <p:nvSpPr>
            <p:cNvPr id="304" name="Google Shape;304;p29"/>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9"/>
            <p:cNvCxnSpPr/>
            <p:nvPr/>
          </p:nvCxnSpPr>
          <p:spPr>
            <a:xfrm>
              <a:off x="8911200" y="232800"/>
              <a:ext cx="366000" cy="0"/>
            </a:xfrm>
            <a:prstGeom prst="straightConnector1">
              <a:avLst/>
            </a:prstGeom>
            <a:noFill/>
            <a:ln cap="flat" cmpd="sng" w="19050">
              <a:solidFill>
                <a:schemeClr val="dk1"/>
              </a:solidFill>
              <a:prstDash val="solid"/>
              <a:round/>
              <a:headEnd len="med" w="med" type="none"/>
              <a:tailEnd len="med" w="med" type="none"/>
            </a:ln>
          </p:spPr>
        </p:cxnSp>
        <p:cxnSp>
          <p:nvCxnSpPr>
            <p:cNvPr id="306" name="Google Shape;306;p29"/>
            <p:cNvCxnSpPr/>
            <p:nvPr/>
          </p:nvCxnSpPr>
          <p:spPr>
            <a:xfrm>
              <a:off x="232200" y="4917300"/>
              <a:ext cx="1200" cy="291000"/>
            </a:xfrm>
            <a:prstGeom prst="straightConnector1">
              <a:avLst/>
            </a:prstGeom>
            <a:noFill/>
            <a:ln cap="flat" cmpd="sng" w="19050">
              <a:solidFill>
                <a:schemeClr val="dk1"/>
              </a:solidFill>
              <a:prstDash val="solid"/>
              <a:round/>
              <a:headEnd len="med" w="med" type="none"/>
              <a:tailEnd len="med" w="med" type="none"/>
            </a:ln>
          </p:spPr>
        </p:cxnSp>
      </p:grpSp>
      <p:sp>
        <p:nvSpPr>
          <p:cNvPr id="307" name="Google Shape;30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4"/>
          <p:cNvGrpSpPr/>
          <p:nvPr/>
        </p:nvGrpSpPr>
        <p:grpSpPr>
          <a:xfrm>
            <a:off x="-19050" y="232800"/>
            <a:ext cx="8930250" cy="5027400"/>
            <a:chOff x="-19050" y="232800"/>
            <a:chExt cx="8930250" cy="5027400"/>
          </a:xfrm>
        </p:grpSpPr>
        <p:sp>
          <p:nvSpPr>
            <p:cNvPr id="31" name="Google Shape;31;p4"/>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 name="Google Shape;32;p4"/>
            <p:cNvCxnSpPr/>
            <p:nvPr/>
          </p:nvCxnSpPr>
          <p:spPr>
            <a:xfrm rot="10800000">
              <a:off x="-19050" y="2328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33" name="Google Shape;33;p4"/>
            <p:cNvCxnSpPr/>
            <p:nvPr/>
          </p:nvCxnSpPr>
          <p:spPr>
            <a:xfrm>
              <a:off x="8911200" y="4917300"/>
              <a:ext cx="0" cy="342900"/>
            </a:xfrm>
            <a:prstGeom prst="straightConnector1">
              <a:avLst/>
            </a:prstGeom>
            <a:noFill/>
            <a:ln cap="flat" cmpd="sng" w="19050">
              <a:solidFill>
                <a:schemeClr val="dk1"/>
              </a:solidFill>
              <a:prstDash val="solid"/>
              <a:round/>
              <a:headEnd len="med" w="med" type="none"/>
              <a:tailEnd len="med" w="med" type="none"/>
            </a:ln>
          </p:spPr>
        </p:cxnSp>
      </p:grpSp>
      <p:sp>
        <p:nvSpPr>
          <p:cNvPr id="34" name="Google Shape;3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4"/>
          <p:cNvSpPr txBox="1"/>
          <p:nvPr>
            <p:ph idx="1" type="body"/>
          </p:nvPr>
        </p:nvSpPr>
        <p:spPr>
          <a:xfrm>
            <a:off x="720000" y="1215750"/>
            <a:ext cx="7704000" cy="32331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SzPts val="800"/>
              <a:buChar char="●"/>
              <a:defRPr>
                <a:latin typeface="Hanken Grotesk"/>
                <a:ea typeface="Hanken Grotesk"/>
                <a:cs typeface="Hanken Grotesk"/>
                <a:sym typeface="Hanken Grotesk"/>
              </a:defRPr>
            </a:lvl1pPr>
            <a:lvl2pPr indent="-304800" lvl="1" marL="914400" rtl="0">
              <a:spcBef>
                <a:spcPts val="0"/>
              </a:spcBef>
              <a:spcAft>
                <a:spcPts val="0"/>
              </a:spcAft>
              <a:buSzPts val="1200"/>
              <a:buChar char="○"/>
              <a:defRPr>
                <a:latin typeface="Hanken Grotesk"/>
                <a:ea typeface="Hanken Grotesk"/>
                <a:cs typeface="Hanken Grotesk"/>
                <a:sym typeface="Hanken Grotesk"/>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
        <p:nvSpPr>
          <p:cNvPr id="36" name="Google Shape;36;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5"/>
          <p:cNvGrpSpPr/>
          <p:nvPr/>
        </p:nvGrpSpPr>
        <p:grpSpPr>
          <a:xfrm>
            <a:off x="-77100" y="232800"/>
            <a:ext cx="8988300" cy="4964300"/>
            <a:chOff x="-77100" y="232800"/>
            <a:chExt cx="8988300" cy="4964300"/>
          </a:xfrm>
        </p:grpSpPr>
        <p:sp>
          <p:nvSpPr>
            <p:cNvPr id="40" name="Google Shape;40;p5"/>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5"/>
            <p:cNvCxnSpPr/>
            <p:nvPr/>
          </p:nvCxnSpPr>
          <p:spPr>
            <a:xfrm rot="10800000">
              <a:off x="-77100" y="232800"/>
              <a:ext cx="309300" cy="0"/>
            </a:xfrm>
            <a:prstGeom prst="straightConnector1">
              <a:avLst/>
            </a:prstGeom>
            <a:noFill/>
            <a:ln cap="flat" cmpd="sng" w="19050">
              <a:solidFill>
                <a:schemeClr val="dk1"/>
              </a:solidFill>
              <a:prstDash val="solid"/>
              <a:round/>
              <a:headEnd len="med" w="med" type="none"/>
              <a:tailEnd len="med" w="med" type="none"/>
            </a:ln>
          </p:spPr>
        </p:cxnSp>
        <p:cxnSp>
          <p:nvCxnSpPr>
            <p:cNvPr id="42" name="Google Shape;42;p5"/>
            <p:cNvCxnSpPr/>
            <p:nvPr/>
          </p:nvCxnSpPr>
          <p:spPr>
            <a:xfrm rot="10800000">
              <a:off x="8911200" y="4890500"/>
              <a:ext cx="0" cy="306600"/>
            </a:xfrm>
            <a:prstGeom prst="straightConnector1">
              <a:avLst/>
            </a:prstGeom>
            <a:noFill/>
            <a:ln cap="flat" cmpd="sng" w="19050">
              <a:solidFill>
                <a:schemeClr val="dk1"/>
              </a:solidFill>
              <a:prstDash val="solid"/>
              <a:round/>
              <a:headEnd len="med" w="med" type="none"/>
              <a:tailEnd len="med" w="med" type="none"/>
            </a:ln>
          </p:spPr>
        </p:cxnSp>
      </p:grpSp>
      <p:sp>
        <p:nvSpPr>
          <p:cNvPr id="43" name="Google Shape;43;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4" name="Google Shape;44;p5"/>
          <p:cNvSpPr txBox="1"/>
          <p:nvPr>
            <p:ph idx="1" type="subTitle"/>
          </p:nvPr>
        </p:nvSpPr>
        <p:spPr>
          <a:xfrm>
            <a:off x="4651268" y="1736553"/>
            <a:ext cx="37728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rtl="0" algn="ctr">
              <a:lnSpc>
                <a:spcPct val="115000"/>
              </a:lnSpc>
              <a:spcBef>
                <a:spcPts val="0"/>
              </a:spcBef>
              <a:spcAft>
                <a:spcPts val="0"/>
              </a:spcAft>
              <a:buSzPts val="2800"/>
              <a:buChar char="○"/>
              <a:defRPr sz="2800"/>
            </a:lvl2pPr>
            <a:lvl3pPr lvl="2" rtl="0" algn="ctr">
              <a:lnSpc>
                <a:spcPct val="115000"/>
              </a:lnSpc>
              <a:spcBef>
                <a:spcPts val="0"/>
              </a:spcBef>
              <a:spcAft>
                <a:spcPts val="0"/>
              </a:spcAft>
              <a:buSzPts val="2800"/>
              <a:buChar char="■"/>
              <a:defRPr sz="2800"/>
            </a:lvl3pPr>
            <a:lvl4pPr lvl="3" rtl="0" algn="ctr">
              <a:lnSpc>
                <a:spcPct val="115000"/>
              </a:lnSpc>
              <a:spcBef>
                <a:spcPts val="0"/>
              </a:spcBef>
              <a:spcAft>
                <a:spcPts val="0"/>
              </a:spcAft>
              <a:buSzPts val="2800"/>
              <a:buChar char="●"/>
              <a:defRPr sz="2800"/>
            </a:lvl4pPr>
            <a:lvl5pPr lvl="4" rtl="0" algn="ctr">
              <a:lnSpc>
                <a:spcPct val="115000"/>
              </a:lnSpc>
              <a:spcBef>
                <a:spcPts val="0"/>
              </a:spcBef>
              <a:spcAft>
                <a:spcPts val="0"/>
              </a:spcAft>
              <a:buSzPts val="2800"/>
              <a:buChar char="○"/>
              <a:defRPr sz="2800"/>
            </a:lvl5pPr>
            <a:lvl6pPr lvl="5" rtl="0" algn="ctr">
              <a:lnSpc>
                <a:spcPct val="115000"/>
              </a:lnSpc>
              <a:spcBef>
                <a:spcPts val="0"/>
              </a:spcBef>
              <a:spcAft>
                <a:spcPts val="0"/>
              </a:spcAft>
              <a:buSzPts val="2800"/>
              <a:buChar char="■"/>
              <a:defRPr sz="2800"/>
            </a:lvl6pPr>
            <a:lvl7pPr lvl="6" rtl="0" algn="ctr">
              <a:lnSpc>
                <a:spcPct val="115000"/>
              </a:lnSpc>
              <a:spcBef>
                <a:spcPts val="0"/>
              </a:spcBef>
              <a:spcAft>
                <a:spcPts val="0"/>
              </a:spcAft>
              <a:buSzPts val="2800"/>
              <a:buChar char="●"/>
              <a:defRPr sz="2800"/>
            </a:lvl7pPr>
            <a:lvl8pPr lvl="7" rtl="0" algn="ctr">
              <a:lnSpc>
                <a:spcPct val="115000"/>
              </a:lnSpc>
              <a:spcBef>
                <a:spcPts val="0"/>
              </a:spcBef>
              <a:spcAft>
                <a:spcPts val="0"/>
              </a:spcAft>
              <a:buSzPts val="2800"/>
              <a:buChar char="○"/>
              <a:defRPr sz="2800"/>
            </a:lvl8pPr>
            <a:lvl9pPr lvl="8" rtl="0" algn="ctr">
              <a:lnSpc>
                <a:spcPct val="115000"/>
              </a:lnSpc>
              <a:spcBef>
                <a:spcPts val="0"/>
              </a:spcBef>
              <a:spcAft>
                <a:spcPts val="0"/>
              </a:spcAft>
              <a:buSzPts val="2800"/>
              <a:buChar char="■"/>
              <a:defRPr sz="2800"/>
            </a:lvl9pPr>
          </a:lstStyle>
          <a:p/>
        </p:txBody>
      </p:sp>
      <p:sp>
        <p:nvSpPr>
          <p:cNvPr id="45" name="Google Shape;45;p5"/>
          <p:cNvSpPr txBox="1"/>
          <p:nvPr>
            <p:ph idx="2" type="subTitle"/>
          </p:nvPr>
        </p:nvSpPr>
        <p:spPr>
          <a:xfrm>
            <a:off x="720000" y="1736553"/>
            <a:ext cx="37728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
              <a:buChar char="●"/>
              <a:defRPr sz="1400">
                <a:latin typeface="Hanken Grotesk"/>
                <a:ea typeface="Hanken Grotesk"/>
                <a:cs typeface="Hanken Grotesk"/>
                <a:sym typeface="Hanken Grotesk"/>
              </a:defRPr>
            </a:lvl1pPr>
            <a:lvl2pPr lvl="1" rtl="0" algn="ctr">
              <a:lnSpc>
                <a:spcPct val="115000"/>
              </a:lnSpc>
              <a:spcBef>
                <a:spcPts val="0"/>
              </a:spcBef>
              <a:spcAft>
                <a:spcPts val="0"/>
              </a:spcAft>
              <a:buSzPts val="1400"/>
              <a:buChar char="○"/>
              <a:defRPr sz="2800"/>
            </a:lvl2pPr>
            <a:lvl3pPr lvl="2" rtl="0" algn="ctr">
              <a:lnSpc>
                <a:spcPct val="115000"/>
              </a:lnSpc>
              <a:spcBef>
                <a:spcPts val="0"/>
              </a:spcBef>
              <a:spcAft>
                <a:spcPts val="0"/>
              </a:spcAft>
              <a:buSzPts val="1400"/>
              <a:buChar char="■"/>
              <a:defRPr sz="2800"/>
            </a:lvl3pPr>
            <a:lvl4pPr lvl="3" rtl="0" algn="ctr">
              <a:lnSpc>
                <a:spcPct val="115000"/>
              </a:lnSpc>
              <a:spcBef>
                <a:spcPts val="0"/>
              </a:spcBef>
              <a:spcAft>
                <a:spcPts val="0"/>
              </a:spcAft>
              <a:buSzPts val="1400"/>
              <a:buChar char="●"/>
              <a:defRPr sz="2800"/>
            </a:lvl4pPr>
            <a:lvl5pPr lvl="4" rtl="0" algn="ctr">
              <a:lnSpc>
                <a:spcPct val="115000"/>
              </a:lnSpc>
              <a:spcBef>
                <a:spcPts val="0"/>
              </a:spcBef>
              <a:spcAft>
                <a:spcPts val="0"/>
              </a:spcAft>
              <a:buSzPts val="1400"/>
              <a:buChar char="○"/>
              <a:defRPr sz="2800"/>
            </a:lvl5pPr>
            <a:lvl6pPr lvl="5" rtl="0" algn="ctr">
              <a:lnSpc>
                <a:spcPct val="115000"/>
              </a:lnSpc>
              <a:spcBef>
                <a:spcPts val="0"/>
              </a:spcBef>
              <a:spcAft>
                <a:spcPts val="0"/>
              </a:spcAft>
              <a:buSzPts val="1400"/>
              <a:buChar char="■"/>
              <a:defRPr sz="2800"/>
            </a:lvl6pPr>
            <a:lvl7pPr lvl="6" rtl="0" algn="ctr">
              <a:lnSpc>
                <a:spcPct val="115000"/>
              </a:lnSpc>
              <a:spcBef>
                <a:spcPts val="0"/>
              </a:spcBef>
              <a:spcAft>
                <a:spcPts val="0"/>
              </a:spcAft>
              <a:buSzPts val="1400"/>
              <a:buChar char="●"/>
              <a:defRPr sz="2800"/>
            </a:lvl7pPr>
            <a:lvl8pPr lvl="7" rtl="0" algn="ctr">
              <a:lnSpc>
                <a:spcPct val="115000"/>
              </a:lnSpc>
              <a:spcBef>
                <a:spcPts val="0"/>
              </a:spcBef>
              <a:spcAft>
                <a:spcPts val="0"/>
              </a:spcAft>
              <a:buSzPts val="1400"/>
              <a:buChar char="○"/>
              <a:defRPr sz="2800"/>
            </a:lvl8pPr>
            <a:lvl9pPr lvl="8" rtl="0" algn="ctr">
              <a:lnSpc>
                <a:spcPct val="115000"/>
              </a:lnSpc>
              <a:spcBef>
                <a:spcPts val="0"/>
              </a:spcBef>
              <a:spcAft>
                <a:spcPts val="0"/>
              </a:spcAft>
              <a:buSzPts val="1400"/>
              <a:buChar char="■"/>
              <a:defRPr sz="2800"/>
            </a:lvl9pPr>
          </a:lstStyle>
          <a:p/>
        </p:txBody>
      </p:sp>
      <p:sp>
        <p:nvSpPr>
          <p:cNvPr id="46" name="Google Shape;46;p5"/>
          <p:cNvSpPr txBox="1"/>
          <p:nvPr>
            <p:ph idx="3" type="subTitle"/>
          </p:nvPr>
        </p:nvSpPr>
        <p:spPr>
          <a:xfrm>
            <a:off x="720000" y="1451250"/>
            <a:ext cx="3772800" cy="3615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7" name="Google Shape;47;p5"/>
          <p:cNvSpPr txBox="1"/>
          <p:nvPr>
            <p:ph idx="4" type="subTitle"/>
          </p:nvPr>
        </p:nvSpPr>
        <p:spPr>
          <a:xfrm>
            <a:off x="4651268" y="1451250"/>
            <a:ext cx="3772800" cy="361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1400"/>
              <a:buFont typeface="Figtree Black"/>
              <a:buNone/>
              <a:defRPr>
                <a:latin typeface="Figtree Black"/>
                <a:ea typeface="Figtree Black"/>
                <a:cs typeface="Figtree Black"/>
                <a:sym typeface="Figtree Black"/>
              </a:defRPr>
            </a:lvl2pPr>
            <a:lvl3pPr lvl="2" rtl="0">
              <a:lnSpc>
                <a:spcPct val="115000"/>
              </a:lnSpc>
              <a:spcBef>
                <a:spcPts val="0"/>
              </a:spcBef>
              <a:spcAft>
                <a:spcPts val="0"/>
              </a:spcAft>
              <a:buSzPts val="1400"/>
              <a:buFont typeface="Figtree Black"/>
              <a:buNone/>
              <a:defRPr>
                <a:latin typeface="Figtree Black"/>
                <a:ea typeface="Figtree Black"/>
                <a:cs typeface="Figtree Black"/>
                <a:sym typeface="Figtree Black"/>
              </a:defRPr>
            </a:lvl3pPr>
            <a:lvl4pPr lvl="3" rtl="0">
              <a:lnSpc>
                <a:spcPct val="115000"/>
              </a:lnSpc>
              <a:spcBef>
                <a:spcPts val="0"/>
              </a:spcBef>
              <a:spcAft>
                <a:spcPts val="0"/>
              </a:spcAft>
              <a:buSzPts val="1400"/>
              <a:buFont typeface="Figtree Black"/>
              <a:buNone/>
              <a:defRPr>
                <a:latin typeface="Figtree Black"/>
                <a:ea typeface="Figtree Black"/>
                <a:cs typeface="Figtree Black"/>
                <a:sym typeface="Figtree Black"/>
              </a:defRPr>
            </a:lvl4pPr>
            <a:lvl5pPr lvl="4" rtl="0">
              <a:lnSpc>
                <a:spcPct val="115000"/>
              </a:lnSpc>
              <a:spcBef>
                <a:spcPts val="0"/>
              </a:spcBef>
              <a:spcAft>
                <a:spcPts val="0"/>
              </a:spcAft>
              <a:buSzPts val="1400"/>
              <a:buFont typeface="Figtree Black"/>
              <a:buNone/>
              <a:defRPr>
                <a:latin typeface="Figtree Black"/>
                <a:ea typeface="Figtree Black"/>
                <a:cs typeface="Figtree Black"/>
                <a:sym typeface="Figtree Black"/>
              </a:defRPr>
            </a:lvl5pPr>
            <a:lvl6pPr lvl="5" rtl="0">
              <a:lnSpc>
                <a:spcPct val="115000"/>
              </a:lnSpc>
              <a:spcBef>
                <a:spcPts val="0"/>
              </a:spcBef>
              <a:spcAft>
                <a:spcPts val="0"/>
              </a:spcAft>
              <a:buSzPts val="1400"/>
              <a:buFont typeface="Figtree Black"/>
              <a:buNone/>
              <a:defRPr>
                <a:latin typeface="Figtree Black"/>
                <a:ea typeface="Figtree Black"/>
                <a:cs typeface="Figtree Black"/>
                <a:sym typeface="Figtree Black"/>
              </a:defRPr>
            </a:lvl6pPr>
            <a:lvl7pPr lvl="6" rtl="0">
              <a:lnSpc>
                <a:spcPct val="115000"/>
              </a:lnSpc>
              <a:spcBef>
                <a:spcPts val="0"/>
              </a:spcBef>
              <a:spcAft>
                <a:spcPts val="0"/>
              </a:spcAft>
              <a:buSzPts val="1400"/>
              <a:buFont typeface="Figtree Black"/>
              <a:buNone/>
              <a:defRPr>
                <a:latin typeface="Figtree Black"/>
                <a:ea typeface="Figtree Black"/>
                <a:cs typeface="Figtree Black"/>
                <a:sym typeface="Figtree Black"/>
              </a:defRPr>
            </a:lvl7pPr>
            <a:lvl8pPr lvl="7" rtl="0">
              <a:lnSpc>
                <a:spcPct val="115000"/>
              </a:lnSpc>
              <a:spcBef>
                <a:spcPts val="0"/>
              </a:spcBef>
              <a:spcAft>
                <a:spcPts val="0"/>
              </a:spcAft>
              <a:buSzPts val="1400"/>
              <a:buFont typeface="Figtree Black"/>
              <a:buNone/>
              <a:defRPr>
                <a:latin typeface="Figtree Black"/>
                <a:ea typeface="Figtree Black"/>
                <a:cs typeface="Figtree Black"/>
                <a:sym typeface="Figtree Black"/>
              </a:defRPr>
            </a:lvl8pPr>
            <a:lvl9pPr lvl="8" rtl="0">
              <a:lnSpc>
                <a:spcPct val="115000"/>
              </a:lnSpc>
              <a:spcBef>
                <a:spcPts val="0"/>
              </a:spcBef>
              <a:spcAft>
                <a:spcPts val="0"/>
              </a:spcAft>
              <a:buSzPts val="1400"/>
              <a:buFont typeface="Figtree Black"/>
              <a:buNone/>
              <a:defRPr>
                <a:latin typeface="Figtree Black"/>
                <a:ea typeface="Figtree Black"/>
                <a:cs typeface="Figtree Black"/>
                <a:sym typeface="Figtree Black"/>
              </a:defRPr>
            </a:lvl9pPr>
          </a:lstStyle>
          <a:p/>
        </p:txBody>
      </p:sp>
      <p:sp>
        <p:nvSpPr>
          <p:cNvPr id="48" name="Google Shape;48;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6"/>
          <p:cNvGrpSpPr/>
          <p:nvPr/>
        </p:nvGrpSpPr>
        <p:grpSpPr>
          <a:xfrm>
            <a:off x="232200" y="-49400"/>
            <a:ext cx="8679000" cy="5250800"/>
            <a:chOff x="232200" y="-49400"/>
            <a:chExt cx="8679000" cy="5250800"/>
          </a:xfrm>
        </p:grpSpPr>
        <p:grpSp>
          <p:nvGrpSpPr>
            <p:cNvPr id="52" name="Google Shape;52;p6"/>
            <p:cNvGrpSpPr/>
            <p:nvPr/>
          </p:nvGrpSpPr>
          <p:grpSpPr>
            <a:xfrm>
              <a:off x="232200" y="-49400"/>
              <a:ext cx="8679000" cy="5250800"/>
              <a:chOff x="232200" y="-49400"/>
              <a:chExt cx="8679000" cy="5250800"/>
            </a:xfrm>
          </p:grpSpPr>
          <p:sp>
            <p:nvSpPr>
              <p:cNvPr id="53" name="Google Shape;53;p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6"/>
              <p:cNvCxnSpPr/>
              <p:nvPr/>
            </p:nvCxnSpPr>
            <p:spPr>
              <a:xfrm rot="10800000">
                <a:off x="8911200" y="-49400"/>
                <a:ext cx="0" cy="284100"/>
              </a:xfrm>
              <a:prstGeom prst="straightConnector1">
                <a:avLst/>
              </a:prstGeom>
              <a:noFill/>
              <a:ln cap="flat" cmpd="sng" w="19050">
                <a:solidFill>
                  <a:schemeClr val="dk1"/>
                </a:solidFill>
                <a:prstDash val="solid"/>
                <a:round/>
                <a:headEnd len="med" w="med" type="none"/>
                <a:tailEnd len="med" w="med" type="none"/>
              </a:ln>
            </p:spPr>
          </p:cxnSp>
          <p:cxnSp>
            <p:nvCxnSpPr>
              <p:cNvPr id="55" name="Google Shape;55;p6"/>
              <p:cNvCxnSpPr/>
              <p:nvPr/>
            </p:nvCxnSpPr>
            <p:spPr>
              <a:xfrm rot="10800000">
                <a:off x="232200" y="4917300"/>
                <a:ext cx="0" cy="284100"/>
              </a:xfrm>
              <a:prstGeom prst="straightConnector1">
                <a:avLst/>
              </a:prstGeom>
              <a:noFill/>
              <a:ln cap="flat" cmpd="sng" w="19050">
                <a:solidFill>
                  <a:schemeClr val="dk1"/>
                </a:solidFill>
                <a:prstDash val="solid"/>
                <a:round/>
                <a:headEnd len="med" w="med" type="none"/>
                <a:tailEnd len="med" w="med" type="none"/>
              </a:ln>
            </p:spPr>
          </p:cxnSp>
        </p:grpSp>
        <p:sp>
          <p:nvSpPr>
            <p:cNvPr id="56" name="Google Shape;56;p6"/>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 name="Google Shape;58;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sp>
        <p:nvSpPr>
          <p:cNvPr id="60" name="Google Shape;60;p7"/>
          <p:cNvSpPr/>
          <p:nvPr/>
        </p:nvSpPr>
        <p:spPr>
          <a:xfrm>
            <a:off x="8240650" y="4204325"/>
            <a:ext cx="1861500" cy="186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7"/>
          <p:cNvGrpSpPr/>
          <p:nvPr/>
        </p:nvGrpSpPr>
        <p:grpSpPr>
          <a:xfrm>
            <a:off x="-19050" y="-16000"/>
            <a:ext cx="8930250" cy="4933300"/>
            <a:chOff x="-19050" y="-16000"/>
            <a:chExt cx="8930250" cy="4933300"/>
          </a:xfrm>
        </p:grpSpPr>
        <p:sp>
          <p:nvSpPr>
            <p:cNvPr id="62" name="Google Shape;62;p7"/>
            <p:cNvSpPr/>
            <p:nvPr/>
          </p:nvSpPr>
          <p:spPr>
            <a:xfrm>
              <a:off x="232200" y="232800"/>
              <a:ext cx="8679000" cy="46845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 name="Google Shape;63;p7"/>
            <p:cNvCxnSpPr/>
            <p:nvPr/>
          </p:nvCxnSpPr>
          <p:spPr>
            <a:xfrm rot="10800000">
              <a:off x="-19050" y="4917300"/>
              <a:ext cx="258900" cy="0"/>
            </a:xfrm>
            <a:prstGeom prst="straightConnector1">
              <a:avLst/>
            </a:prstGeom>
            <a:noFill/>
            <a:ln cap="flat" cmpd="sng" w="19050">
              <a:solidFill>
                <a:schemeClr val="dk1"/>
              </a:solidFill>
              <a:prstDash val="solid"/>
              <a:round/>
              <a:headEnd len="med" w="med" type="none"/>
              <a:tailEnd len="med" w="med" type="none"/>
            </a:ln>
          </p:spPr>
        </p:cxnSp>
        <p:cxnSp>
          <p:nvCxnSpPr>
            <p:cNvPr id="64" name="Google Shape;64;p7"/>
            <p:cNvCxnSpPr/>
            <p:nvPr/>
          </p:nvCxnSpPr>
          <p:spPr>
            <a:xfrm rot="10800000">
              <a:off x="8911200" y="-16000"/>
              <a:ext cx="0" cy="258900"/>
            </a:xfrm>
            <a:prstGeom prst="straightConnector1">
              <a:avLst/>
            </a:prstGeom>
            <a:noFill/>
            <a:ln cap="flat" cmpd="sng" w="19050">
              <a:solidFill>
                <a:schemeClr val="dk1"/>
              </a:solidFill>
              <a:prstDash val="solid"/>
              <a:round/>
              <a:headEnd len="med" w="med" type="none"/>
              <a:tailEnd len="med" w="med" type="none"/>
            </a:ln>
          </p:spPr>
        </p:cxnSp>
      </p:grpSp>
      <p:sp>
        <p:nvSpPr>
          <p:cNvPr id="65" name="Google Shape;65;p7"/>
          <p:cNvSpPr txBox="1"/>
          <p:nvPr>
            <p:ph type="title"/>
          </p:nvPr>
        </p:nvSpPr>
        <p:spPr>
          <a:xfrm>
            <a:off x="720000" y="448050"/>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7"/>
          <p:cNvSpPr txBox="1"/>
          <p:nvPr>
            <p:ph idx="1" type="subTitle"/>
          </p:nvPr>
        </p:nvSpPr>
        <p:spPr>
          <a:xfrm>
            <a:off x="1733625" y="1361025"/>
            <a:ext cx="6580200" cy="2906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atin typeface="Hanken Grotesk"/>
                <a:ea typeface="Hanken Grotesk"/>
                <a:cs typeface="Hanken Grotesk"/>
                <a:sym typeface="Hanken Grotesk"/>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67" name="Google Shape;6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8" name="Shape 68"/>
        <p:cNvGrpSpPr/>
        <p:nvPr/>
      </p:nvGrpSpPr>
      <p:grpSpPr>
        <a:xfrm>
          <a:off x="0" y="0"/>
          <a:ext cx="0" cy="0"/>
          <a:chOff x="0" y="0"/>
          <a:chExt cx="0" cy="0"/>
        </a:xfrm>
      </p:grpSpPr>
      <p:sp>
        <p:nvSpPr>
          <p:cNvPr id="69" name="Google Shape;69;p8"/>
          <p:cNvSpPr/>
          <p:nvPr/>
        </p:nvSpPr>
        <p:spPr>
          <a:xfrm>
            <a:off x="2007375" y="2776900"/>
            <a:ext cx="5143500" cy="514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8"/>
          <p:cNvGrpSpPr/>
          <p:nvPr/>
        </p:nvGrpSpPr>
        <p:grpSpPr>
          <a:xfrm>
            <a:off x="-25" y="533550"/>
            <a:ext cx="9270975" cy="4075025"/>
            <a:chOff x="-25" y="533550"/>
            <a:chExt cx="9270975" cy="4075025"/>
          </a:xfrm>
        </p:grpSpPr>
        <p:sp>
          <p:nvSpPr>
            <p:cNvPr id="71" name="Google Shape;71;p8"/>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800">
                <a:solidFill>
                  <a:schemeClr val="dk1"/>
                </a:solidFill>
                <a:latin typeface="Figtree Black"/>
                <a:ea typeface="Figtree Black"/>
                <a:cs typeface="Figtree Black"/>
                <a:sym typeface="Figtree Black"/>
              </a:endParaRPr>
            </a:p>
          </p:txBody>
        </p:sp>
        <p:cxnSp>
          <p:nvCxnSpPr>
            <p:cNvPr id="72" name="Google Shape;72;p8"/>
            <p:cNvCxnSpPr/>
            <p:nvPr/>
          </p:nvCxnSpPr>
          <p:spPr>
            <a:xfrm rot="10800000">
              <a:off x="8430950" y="533550"/>
              <a:ext cx="840000" cy="0"/>
            </a:xfrm>
            <a:prstGeom prst="straightConnector1">
              <a:avLst/>
            </a:prstGeom>
            <a:noFill/>
            <a:ln cap="flat" cmpd="sng" w="19050">
              <a:solidFill>
                <a:schemeClr val="dk1"/>
              </a:solidFill>
              <a:prstDash val="solid"/>
              <a:round/>
              <a:headEnd len="med" w="med" type="none"/>
              <a:tailEnd len="med" w="med" type="none"/>
            </a:ln>
          </p:spPr>
        </p:cxnSp>
        <p:cxnSp>
          <p:nvCxnSpPr>
            <p:cNvPr id="73" name="Google Shape;73;p8"/>
            <p:cNvCxnSpPr/>
            <p:nvPr/>
          </p:nvCxnSpPr>
          <p:spPr>
            <a:xfrm rot="10800000">
              <a:off x="-25" y="4608575"/>
              <a:ext cx="740700" cy="0"/>
            </a:xfrm>
            <a:prstGeom prst="straightConnector1">
              <a:avLst/>
            </a:prstGeom>
            <a:noFill/>
            <a:ln cap="flat" cmpd="sng" w="19050">
              <a:solidFill>
                <a:schemeClr val="dk1"/>
              </a:solidFill>
              <a:prstDash val="solid"/>
              <a:round/>
              <a:headEnd len="med" w="med" type="none"/>
              <a:tailEnd len="med" w="med" type="none"/>
            </a:ln>
          </p:spPr>
        </p:cxnSp>
      </p:grpSp>
      <p:sp>
        <p:nvSpPr>
          <p:cNvPr id="74" name="Google Shape;74;p8"/>
          <p:cNvSpPr txBox="1"/>
          <p:nvPr>
            <p:ph type="title"/>
          </p:nvPr>
        </p:nvSpPr>
        <p:spPr>
          <a:xfrm>
            <a:off x="1644450" y="1733400"/>
            <a:ext cx="5855100" cy="7608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5" name="Google Shape;75;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9"/>
          <p:cNvSpPr/>
          <p:nvPr/>
        </p:nvSpPr>
        <p:spPr>
          <a:xfrm>
            <a:off x="-2613450" y="-126025"/>
            <a:ext cx="5402100" cy="5402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9"/>
          <p:cNvGrpSpPr/>
          <p:nvPr/>
        </p:nvGrpSpPr>
        <p:grpSpPr>
          <a:xfrm>
            <a:off x="727425" y="-49275"/>
            <a:ext cx="7703400" cy="5243325"/>
            <a:chOff x="727425" y="-49275"/>
            <a:chExt cx="7703400" cy="5243325"/>
          </a:xfrm>
        </p:grpSpPr>
        <p:sp>
          <p:nvSpPr>
            <p:cNvPr id="79" name="Google Shape;79;p9"/>
            <p:cNvSpPr/>
            <p:nvPr/>
          </p:nvSpPr>
          <p:spPr>
            <a:xfrm>
              <a:off x="727425" y="533550"/>
              <a:ext cx="7703400" cy="4074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9"/>
            <p:cNvCxnSpPr/>
            <p:nvPr/>
          </p:nvCxnSpPr>
          <p:spPr>
            <a:xfrm rot="10800000">
              <a:off x="727425" y="-49275"/>
              <a:ext cx="0" cy="585600"/>
            </a:xfrm>
            <a:prstGeom prst="straightConnector1">
              <a:avLst/>
            </a:prstGeom>
            <a:noFill/>
            <a:ln cap="flat" cmpd="sng" w="19050">
              <a:solidFill>
                <a:schemeClr val="dk1"/>
              </a:solidFill>
              <a:prstDash val="solid"/>
              <a:round/>
              <a:headEnd len="med" w="med" type="none"/>
              <a:tailEnd len="med" w="med" type="none"/>
            </a:ln>
          </p:spPr>
        </p:cxnSp>
        <p:cxnSp>
          <p:nvCxnSpPr>
            <p:cNvPr id="81" name="Google Shape;81;p9"/>
            <p:cNvCxnSpPr/>
            <p:nvPr/>
          </p:nvCxnSpPr>
          <p:spPr>
            <a:xfrm rot="10800000">
              <a:off x="8430775" y="4608450"/>
              <a:ext cx="0" cy="585600"/>
            </a:xfrm>
            <a:prstGeom prst="straightConnector1">
              <a:avLst/>
            </a:prstGeom>
            <a:noFill/>
            <a:ln cap="flat" cmpd="sng" w="19050">
              <a:solidFill>
                <a:schemeClr val="dk1"/>
              </a:solidFill>
              <a:prstDash val="solid"/>
              <a:round/>
              <a:headEnd len="med" w="med" type="none"/>
              <a:tailEnd len="med" w="med" type="none"/>
            </a:ln>
          </p:spPr>
        </p:cxnSp>
      </p:grpSp>
      <p:sp>
        <p:nvSpPr>
          <p:cNvPr id="82" name="Google Shape;82;p9"/>
          <p:cNvSpPr txBox="1"/>
          <p:nvPr>
            <p:ph type="title"/>
          </p:nvPr>
        </p:nvSpPr>
        <p:spPr>
          <a:xfrm>
            <a:off x="3496850" y="1021763"/>
            <a:ext cx="4294800" cy="20952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 name="Google Shape;83;p9"/>
          <p:cNvSpPr txBox="1"/>
          <p:nvPr>
            <p:ph idx="1" type="subTitle"/>
          </p:nvPr>
        </p:nvSpPr>
        <p:spPr>
          <a:xfrm>
            <a:off x="3496850" y="3117038"/>
            <a:ext cx="42948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5" name="Shape 85"/>
        <p:cNvGrpSpPr/>
        <p:nvPr/>
      </p:nvGrpSpPr>
      <p:grpSpPr>
        <a:xfrm>
          <a:off x="0" y="0"/>
          <a:ext cx="0" cy="0"/>
          <a:chOff x="0" y="0"/>
          <a:chExt cx="0" cy="0"/>
        </a:xfrm>
      </p:grpSpPr>
      <p:sp>
        <p:nvSpPr>
          <p:cNvPr id="86" name="Google Shape;86;p10"/>
          <p:cNvSpPr/>
          <p:nvPr>
            <p:ph idx="2" type="pic"/>
          </p:nvPr>
        </p:nvSpPr>
        <p:spPr>
          <a:xfrm>
            <a:off x="0" y="0"/>
            <a:ext cx="9144000" cy="5143500"/>
          </a:xfrm>
          <a:prstGeom prst="rect">
            <a:avLst/>
          </a:prstGeom>
          <a:noFill/>
          <a:ln>
            <a:noFill/>
          </a:ln>
        </p:spPr>
      </p:sp>
      <p:sp>
        <p:nvSpPr>
          <p:cNvPr id="87" name="Google Shape;87;p10"/>
          <p:cNvSpPr txBox="1"/>
          <p:nvPr>
            <p:ph type="title"/>
          </p:nvPr>
        </p:nvSpPr>
        <p:spPr>
          <a:xfrm>
            <a:off x="720000" y="4045175"/>
            <a:ext cx="7710900" cy="563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15000"/>
              </a:lnSpc>
              <a:spcBef>
                <a:spcPts val="0"/>
              </a:spcBef>
              <a:spcAft>
                <a:spcPts val="0"/>
              </a:spcAft>
              <a:buSzPts val="28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8" name="Google Shape;8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p:txBody>
      </p:sp>
      <p:sp>
        <p:nvSpPr>
          <p:cNvPr id="7" name="Google Shape;7;p1"/>
          <p:cNvSpPr txBox="1"/>
          <p:nvPr>
            <p:ph idx="1" type="body"/>
          </p:nvPr>
        </p:nvSpPr>
        <p:spPr>
          <a:xfrm>
            <a:off x="713400"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indent="-317500" lvl="1" marL="9144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indent="-317500" lvl="2" marL="13716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indent="-317500" lvl="3" marL="18288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indent="-317500" lvl="4" marL="22860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indent="-317500" lvl="5" marL="27432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indent="-317500" lvl="6" marL="32004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indent="-317500" lvl="7" marL="36576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indent="-317500" lvl="8" marL="41148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Hanken Grotesk"/>
                <a:ea typeface="Hanken Grotesk"/>
                <a:cs typeface="Hanken Grotesk"/>
                <a:sym typeface="Hanken Grotesk"/>
              </a:defRPr>
            </a:lvl1pPr>
            <a:lvl2pPr lvl="1" algn="r">
              <a:buNone/>
              <a:defRPr sz="1300">
                <a:solidFill>
                  <a:schemeClr val="dk1"/>
                </a:solidFill>
                <a:latin typeface="Hanken Grotesk"/>
                <a:ea typeface="Hanken Grotesk"/>
                <a:cs typeface="Hanken Grotesk"/>
                <a:sym typeface="Hanken Grotesk"/>
              </a:defRPr>
            </a:lvl2pPr>
            <a:lvl3pPr lvl="2" algn="r">
              <a:buNone/>
              <a:defRPr sz="1300">
                <a:solidFill>
                  <a:schemeClr val="dk1"/>
                </a:solidFill>
                <a:latin typeface="Hanken Grotesk"/>
                <a:ea typeface="Hanken Grotesk"/>
                <a:cs typeface="Hanken Grotesk"/>
                <a:sym typeface="Hanken Grotesk"/>
              </a:defRPr>
            </a:lvl3pPr>
            <a:lvl4pPr lvl="3" algn="r">
              <a:buNone/>
              <a:defRPr sz="1300">
                <a:solidFill>
                  <a:schemeClr val="dk1"/>
                </a:solidFill>
                <a:latin typeface="Hanken Grotesk"/>
                <a:ea typeface="Hanken Grotesk"/>
                <a:cs typeface="Hanken Grotesk"/>
                <a:sym typeface="Hanken Grotesk"/>
              </a:defRPr>
            </a:lvl4pPr>
            <a:lvl5pPr lvl="4" algn="r">
              <a:buNone/>
              <a:defRPr sz="1300">
                <a:solidFill>
                  <a:schemeClr val="dk1"/>
                </a:solidFill>
                <a:latin typeface="Hanken Grotesk"/>
                <a:ea typeface="Hanken Grotesk"/>
                <a:cs typeface="Hanken Grotesk"/>
                <a:sym typeface="Hanken Grotesk"/>
              </a:defRPr>
            </a:lvl5pPr>
            <a:lvl6pPr lvl="5" algn="r">
              <a:buNone/>
              <a:defRPr sz="1300">
                <a:solidFill>
                  <a:schemeClr val="dk1"/>
                </a:solidFill>
                <a:latin typeface="Hanken Grotesk"/>
                <a:ea typeface="Hanken Grotesk"/>
                <a:cs typeface="Hanken Grotesk"/>
                <a:sym typeface="Hanken Grotesk"/>
              </a:defRPr>
            </a:lvl6pPr>
            <a:lvl7pPr lvl="6" algn="r">
              <a:buNone/>
              <a:defRPr sz="1300">
                <a:solidFill>
                  <a:schemeClr val="dk1"/>
                </a:solidFill>
                <a:latin typeface="Hanken Grotesk"/>
                <a:ea typeface="Hanken Grotesk"/>
                <a:cs typeface="Hanken Grotesk"/>
                <a:sym typeface="Hanken Grotesk"/>
              </a:defRPr>
            </a:lvl7pPr>
            <a:lvl8pPr lvl="7" algn="r">
              <a:buNone/>
              <a:defRPr sz="1300">
                <a:solidFill>
                  <a:schemeClr val="dk1"/>
                </a:solidFill>
                <a:latin typeface="Hanken Grotesk"/>
                <a:ea typeface="Hanken Grotesk"/>
                <a:cs typeface="Hanken Grotesk"/>
                <a:sym typeface="Hanken Grotesk"/>
              </a:defRPr>
            </a:lvl8pPr>
            <a:lvl9pPr lvl="8" algn="r">
              <a:buNone/>
              <a:defRPr sz="1300">
                <a:solidFill>
                  <a:schemeClr val="dk1"/>
                </a:solidFill>
                <a:latin typeface="Hanken Grotesk"/>
                <a:ea typeface="Hanken Grotesk"/>
                <a:cs typeface="Hanken Grotesk"/>
                <a:sym typeface="Hanken Grotesk"/>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jp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0"/>
          <p:cNvSpPr txBox="1"/>
          <p:nvPr>
            <p:ph type="ctrTitle"/>
          </p:nvPr>
        </p:nvSpPr>
        <p:spPr>
          <a:xfrm>
            <a:off x="1087125" y="1670225"/>
            <a:ext cx="6677400" cy="13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Weather-triggered Wireless Telemetry System</a:t>
            </a:r>
            <a:endParaRPr/>
          </a:p>
        </p:txBody>
      </p:sp>
      <p:sp>
        <p:nvSpPr>
          <p:cNvPr id="313" name="Google Shape;313;p30"/>
          <p:cNvSpPr txBox="1"/>
          <p:nvPr>
            <p:ph idx="1" type="subTitle"/>
          </p:nvPr>
        </p:nvSpPr>
        <p:spPr>
          <a:xfrm>
            <a:off x="1087125" y="2997488"/>
            <a:ext cx="58974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Senior Design May’25 Team 18</a:t>
            </a:r>
            <a:endParaRPr>
              <a:latin typeface="Hanken Grotesk"/>
              <a:ea typeface="Hanken Grotesk"/>
              <a:cs typeface="Hanken Grotesk"/>
              <a:sym typeface="Hanken Grotesk"/>
            </a:endParaRPr>
          </a:p>
        </p:txBody>
      </p:sp>
      <p:cxnSp>
        <p:nvCxnSpPr>
          <p:cNvPr id="314" name="Google Shape;314;p30"/>
          <p:cNvCxnSpPr/>
          <p:nvPr/>
        </p:nvCxnSpPr>
        <p:spPr>
          <a:xfrm>
            <a:off x="789150" y="3668550"/>
            <a:ext cx="7574400" cy="11700"/>
          </a:xfrm>
          <a:prstGeom prst="straightConnector1">
            <a:avLst/>
          </a:prstGeom>
          <a:noFill/>
          <a:ln cap="flat" cmpd="sng" w="76200">
            <a:solidFill>
              <a:schemeClr val="dk2"/>
            </a:solidFill>
            <a:prstDash val="solid"/>
            <a:round/>
            <a:headEnd len="med" w="med" type="none"/>
            <a:tailEnd len="med" w="med" type="none"/>
          </a:ln>
        </p:spPr>
      </p:cxnSp>
      <p:sp>
        <p:nvSpPr>
          <p:cNvPr id="315" name="Google Shape;315;p30"/>
          <p:cNvSpPr txBox="1"/>
          <p:nvPr/>
        </p:nvSpPr>
        <p:spPr>
          <a:xfrm>
            <a:off x="914625" y="3762500"/>
            <a:ext cx="70224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Alex Chambers, Alexander Christie, Adam Fields, Aidan Gull, Colin Kempf, Nisha Raj</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Client: Daji Qiao</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Advisor: Sarath Babu</a:t>
            </a:r>
            <a:endParaRPr>
              <a:solidFill>
                <a:schemeClr val="dk1"/>
              </a:solidFill>
              <a:latin typeface="Hanken Grotesk"/>
              <a:ea typeface="Hanken Grotesk"/>
              <a:cs typeface="Hanken Grotesk"/>
              <a:sym typeface="Hanken Grotesk"/>
            </a:endParaRPr>
          </a:p>
        </p:txBody>
      </p:sp>
      <p:sp>
        <p:nvSpPr>
          <p:cNvPr id="316" name="Google Shape;316;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9"/>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Research - APIs</a:t>
            </a:r>
            <a:endParaRPr/>
          </a:p>
        </p:txBody>
      </p:sp>
      <p:sp>
        <p:nvSpPr>
          <p:cNvPr id="379" name="Google Shape;379;p39"/>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Researched</a:t>
            </a:r>
            <a:r>
              <a:rPr lang="en">
                <a:solidFill>
                  <a:schemeClr val="dk1"/>
                </a:solidFill>
                <a:latin typeface="Hanken Grotesk"/>
                <a:ea typeface="Hanken Grotesk"/>
                <a:cs typeface="Hanken Grotesk"/>
                <a:sym typeface="Hanken Grotesk"/>
              </a:rPr>
              <a:t> several possible weather forecasting APIs that could be potentially used to gather our prediction metrics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6 APIs stood out to us as potentially meeting our needs:</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Tomorrow</a:t>
            </a:r>
            <a:r>
              <a:rPr lang="en">
                <a:solidFill>
                  <a:schemeClr val="dk1"/>
                </a:solidFill>
                <a:latin typeface="Hanken Grotesk"/>
                <a:ea typeface="Hanken Grotesk"/>
                <a:cs typeface="Hanken Grotesk"/>
                <a:sym typeface="Hanken Grotesk"/>
              </a:rPr>
              <a:t> Weather</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OpenWeatherMap</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Open-Meteo</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WeatherBit</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National Weather Service </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AccuWeather</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Through our research we came to the conclusion that OpenWeatherMap, WeatherBit, and AccuWeather had issues that would interfere with our project needs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Tomorrow Weather, Open-Meteo, and National Weather Service all looked promising with what data we could acquire using their APIs</a:t>
            </a:r>
            <a:endParaRPr>
              <a:solidFill>
                <a:schemeClr val="dk1"/>
              </a:solidFill>
              <a:latin typeface="Hanken Grotesk"/>
              <a:ea typeface="Hanken Grotesk"/>
              <a:cs typeface="Hanken Grotesk"/>
              <a:sym typeface="Hanken Grotesk"/>
            </a:endParaRPr>
          </a:p>
        </p:txBody>
      </p:sp>
      <p:sp>
        <p:nvSpPr>
          <p:cNvPr id="380" name="Google Shape;380;p39"/>
          <p:cNvSpPr txBox="1"/>
          <p:nvPr>
            <p:ph idx="12" type="sldNum"/>
          </p:nvPr>
        </p:nvSpPr>
        <p:spPr>
          <a:xfrm>
            <a:off x="8595309" y="48722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ph type="title"/>
          </p:nvPr>
        </p:nvSpPr>
        <p:spPr>
          <a:xfrm>
            <a:off x="581875" y="3036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Research Results</a:t>
            </a:r>
            <a:endParaRPr/>
          </a:p>
        </p:txBody>
      </p:sp>
      <p:sp>
        <p:nvSpPr>
          <p:cNvPr id="386" name="Google Shape;386;p40"/>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45720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graphicFrame>
        <p:nvGraphicFramePr>
          <p:cNvPr id="387" name="Google Shape;387;p40"/>
          <p:cNvGraphicFramePr/>
          <p:nvPr/>
        </p:nvGraphicFramePr>
        <p:xfrm>
          <a:off x="663200" y="949200"/>
          <a:ext cx="3000000" cy="3000000"/>
        </p:xfrm>
        <a:graphic>
          <a:graphicData uri="http://schemas.openxmlformats.org/drawingml/2006/table">
            <a:tbl>
              <a:tblPr>
                <a:noFill/>
                <a:tableStyleId>{613D9584-A80F-49F4-AE4F-F836999AA39E}</a:tableStyleId>
              </a:tblPr>
              <a:tblGrid>
                <a:gridCol w="3966775"/>
                <a:gridCol w="3966775"/>
              </a:tblGrid>
              <a:tr h="568150">
                <a:tc>
                  <a:txBody>
                    <a:bodyPr/>
                    <a:lstStyle/>
                    <a:p>
                      <a:pPr indent="0" lvl="0" marL="0" rtl="0" algn="ctr">
                        <a:spcBef>
                          <a:spcPts val="0"/>
                        </a:spcBef>
                        <a:spcAft>
                          <a:spcPts val="0"/>
                        </a:spcAft>
                        <a:buNone/>
                      </a:pPr>
                      <a:r>
                        <a:rPr b="1" lang="en"/>
                        <a:t>API</a:t>
                      </a:r>
                      <a:endParaRPr b="1"/>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ctr">
                        <a:spcBef>
                          <a:spcPts val="0"/>
                        </a:spcBef>
                        <a:spcAft>
                          <a:spcPts val="0"/>
                        </a:spcAft>
                        <a:buNone/>
                      </a:pPr>
                      <a:r>
                        <a:rPr b="1" lang="en"/>
                        <a:t>Issues</a:t>
                      </a:r>
                      <a:endParaRPr b="1"/>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1196225">
                <a:tc>
                  <a:txBody>
                    <a:bodyPr/>
                    <a:lstStyle/>
                    <a:p>
                      <a:pPr indent="0" lvl="0" marL="0" rtl="0" algn="l">
                        <a:spcBef>
                          <a:spcPts val="0"/>
                        </a:spcBef>
                        <a:spcAft>
                          <a:spcPts val="0"/>
                        </a:spcAft>
                        <a:buNone/>
                      </a:pPr>
                      <a:r>
                        <a:rPr b="1" lang="en">
                          <a:latin typeface="Hanken Grotesk"/>
                          <a:ea typeface="Hanken Grotesk"/>
                          <a:cs typeface="Hanken Grotesk"/>
                          <a:sym typeface="Hanken Grotesk"/>
                        </a:rPr>
                        <a:t>OpenWeatherMap</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Requires a subscription</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Charges for making over 1000 API calls a day</a:t>
                      </a:r>
                      <a:endParaRPr>
                        <a:latin typeface="Hanken Grotesk"/>
                        <a:ea typeface="Hanken Grotesk"/>
                        <a:cs typeface="Hanken Grotesk"/>
                        <a:sym typeface="Hanken Grotesk"/>
                      </a:endParaRPr>
                    </a:p>
                    <a:p>
                      <a:pPr indent="0" lvl="0" marL="0" rtl="0" algn="l">
                        <a:spcBef>
                          <a:spcPts val="0"/>
                        </a:spcBef>
                        <a:spcAft>
                          <a:spcPts val="0"/>
                        </a:spcAft>
                        <a:buNone/>
                      </a:pPr>
                      <a:r>
                        <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992725">
                <a:tc>
                  <a:txBody>
                    <a:bodyPr/>
                    <a:lstStyle/>
                    <a:p>
                      <a:pPr indent="0" lvl="0" marL="0" rtl="0" algn="l">
                        <a:spcBef>
                          <a:spcPts val="0"/>
                        </a:spcBef>
                        <a:spcAft>
                          <a:spcPts val="0"/>
                        </a:spcAft>
                        <a:buNone/>
                      </a:pPr>
                      <a:r>
                        <a:rPr b="1" lang="en">
                          <a:latin typeface="Hanken Grotesk"/>
                          <a:ea typeface="Hanken Grotesk"/>
                          <a:cs typeface="Hanken Grotesk"/>
                          <a:sym typeface="Hanken Grotesk"/>
                        </a:rPr>
                        <a:t>WeatherBit</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Requires a subscription</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Only 50 API calls per day</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No data points for wind speed</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720200">
                <a:tc>
                  <a:txBody>
                    <a:bodyPr/>
                    <a:lstStyle/>
                    <a:p>
                      <a:pPr indent="0" lvl="0" marL="0" rtl="0" algn="l">
                        <a:spcBef>
                          <a:spcPts val="0"/>
                        </a:spcBef>
                        <a:spcAft>
                          <a:spcPts val="0"/>
                        </a:spcAft>
                        <a:buNone/>
                      </a:pPr>
                      <a:r>
                        <a:rPr b="1" lang="en">
                          <a:latin typeface="Hanken Grotesk"/>
                          <a:ea typeface="Hanken Grotesk"/>
                          <a:cs typeface="Hanken Grotesk"/>
                          <a:sym typeface="Hanken Grotesk"/>
                        </a:rPr>
                        <a:t>AccuWeather</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Needs an account</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Only 50 API calls per day for free account</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Free accounts only </a:t>
                      </a:r>
                      <a:r>
                        <a:rPr lang="en">
                          <a:latin typeface="Hanken Grotesk"/>
                          <a:ea typeface="Hanken Grotesk"/>
                          <a:cs typeface="Hanken Grotesk"/>
                          <a:sym typeface="Hanken Grotesk"/>
                        </a:rPr>
                        <a:t>receive</a:t>
                      </a:r>
                      <a:r>
                        <a:rPr lang="en">
                          <a:latin typeface="Hanken Grotesk"/>
                          <a:ea typeface="Hanken Grotesk"/>
                          <a:cs typeface="Hanken Grotesk"/>
                          <a:sym typeface="Hanken Grotesk"/>
                        </a:rPr>
                        <a:t> one API key</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bl>
          </a:graphicData>
        </a:graphic>
      </p:graphicFrame>
      <p:sp>
        <p:nvSpPr>
          <p:cNvPr id="388" name="Google Shape;388;p40"/>
          <p:cNvSpPr txBox="1"/>
          <p:nvPr>
            <p:ph idx="12" type="sldNum"/>
          </p:nvPr>
        </p:nvSpPr>
        <p:spPr>
          <a:xfrm>
            <a:off x="8595309" y="48722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581875" y="3036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API Research Results</a:t>
            </a:r>
            <a:endParaRPr/>
          </a:p>
        </p:txBody>
      </p:sp>
      <p:sp>
        <p:nvSpPr>
          <p:cNvPr id="394" name="Google Shape;394;p41"/>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45720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lang="en">
                <a:solidFill>
                  <a:schemeClr val="dk1"/>
                </a:solidFill>
                <a:latin typeface="Hanken Grotesk"/>
                <a:ea typeface="Hanken Grotesk"/>
                <a:cs typeface="Hanken Grotesk"/>
                <a:sym typeface="Hanken Grotesk"/>
              </a:rPr>
              <a:t> </a:t>
            </a:r>
            <a:endParaRPr>
              <a:solidFill>
                <a:schemeClr val="dk1"/>
              </a:solidFill>
              <a:latin typeface="Hanken Grotesk"/>
              <a:ea typeface="Hanken Grotesk"/>
              <a:cs typeface="Hanken Grotesk"/>
              <a:sym typeface="Hanken Grotesk"/>
            </a:endParaRPr>
          </a:p>
        </p:txBody>
      </p:sp>
      <p:graphicFrame>
        <p:nvGraphicFramePr>
          <p:cNvPr id="395" name="Google Shape;395;p41"/>
          <p:cNvGraphicFramePr/>
          <p:nvPr/>
        </p:nvGraphicFramePr>
        <p:xfrm>
          <a:off x="663200" y="949200"/>
          <a:ext cx="3000000" cy="3000000"/>
        </p:xfrm>
        <a:graphic>
          <a:graphicData uri="http://schemas.openxmlformats.org/drawingml/2006/table">
            <a:tbl>
              <a:tblPr>
                <a:noFill/>
                <a:tableStyleId>{613D9584-A80F-49F4-AE4F-F836999AA39E}</a:tableStyleId>
              </a:tblPr>
              <a:tblGrid>
                <a:gridCol w="3966775"/>
                <a:gridCol w="3966775"/>
              </a:tblGrid>
              <a:tr h="568150">
                <a:tc>
                  <a:txBody>
                    <a:bodyPr/>
                    <a:lstStyle/>
                    <a:p>
                      <a:pPr indent="0" lvl="0" marL="0" rtl="0" algn="ctr">
                        <a:spcBef>
                          <a:spcPts val="0"/>
                        </a:spcBef>
                        <a:spcAft>
                          <a:spcPts val="0"/>
                        </a:spcAft>
                        <a:buNone/>
                      </a:pPr>
                      <a:r>
                        <a:rPr b="1" lang="en"/>
                        <a:t>API</a:t>
                      </a:r>
                      <a:endParaRPr b="1"/>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ctr">
                        <a:spcBef>
                          <a:spcPts val="0"/>
                        </a:spcBef>
                        <a:spcAft>
                          <a:spcPts val="0"/>
                        </a:spcAft>
                        <a:buNone/>
                      </a:pPr>
                      <a:r>
                        <a:rPr b="1" lang="en"/>
                        <a:t>Features</a:t>
                      </a:r>
                      <a:endParaRPr b="1"/>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1196225">
                <a:tc>
                  <a:txBody>
                    <a:bodyPr/>
                    <a:lstStyle/>
                    <a:p>
                      <a:pPr indent="0" lvl="0" marL="0" rtl="0" algn="l">
                        <a:spcBef>
                          <a:spcPts val="0"/>
                        </a:spcBef>
                        <a:spcAft>
                          <a:spcPts val="0"/>
                        </a:spcAft>
                        <a:buNone/>
                      </a:pPr>
                      <a:r>
                        <a:rPr b="1" lang="en">
                          <a:latin typeface="Hanken Grotesk"/>
                          <a:ea typeface="Hanken Grotesk"/>
                          <a:cs typeface="Hanken Grotesk"/>
                          <a:sym typeface="Hanken Grotesk"/>
                        </a:rPr>
                        <a:t>Tomorrow Weather</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Free</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Localized weather data</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Project integration well-documented</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Many applicable data points</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992725">
                <a:tc>
                  <a:txBody>
                    <a:bodyPr/>
                    <a:lstStyle/>
                    <a:p>
                      <a:pPr indent="0" lvl="0" marL="0" rtl="0" algn="l">
                        <a:spcBef>
                          <a:spcPts val="0"/>
                        </a:spcBef>
                        <a:spcAft>
                          <a:spcPts val="0"/>
                        </a:spcAft>
                        <a:buNone/>
                      </a:pPr>
                      <a:r>
                        <a:rPr b="1" lang="en">
                          <a:latin typeface="Hanken Grotesk"/>
                          <a:ea typeface="Hanken Grotesk"/>
                          <a:cs typeface="Hanken Grotesk"/>
                          <a:sym typeface="Hanken Grotesk"/>
                        </a:rPr>
                        <a:t>National Weather Service</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Free &amp; open source</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JSON formatting</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Caches result of requests</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720200">
                <a:tc>
                  <a:txBody>
                    <a:bodyPr/>
                    <a:lstStyle/>
                    <a:p>
                      <a:pPr indent="0" lvl="0" marL="0" rtl="0" algn="l">
                        <a:spcBef>
                          <a:spcPts val="0"/>
                        </a:spcBef>
                        <a:spcAft>
                          <a:spcPts val="0"/>
                        </a:spcAft>
                        <a:buNone/>
                      </a:pPr>
                      <a:r>
                        <a:rPr b="1" lang="en">
                          <a:latin typeface="Hanken Grotesk"/>
                          <a:ea typeface="Hanken Grotesk"/>
                          <a:cs typeface="Hanken Grotesk"/>
                          <a:sym typeface="Hanken Grotesk"/>
                        </a:rPr>
                        <a:t>Open-Meteo</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No API key</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10,000 requests per day</a:t>
                      </a:r>
                      <a:endParaRPr>
                        <a:latin typeface="Hanken Grotesk"/>
                        <a:ea typeface="Hanken Grotesk"/>
                        <a:cs typeface="Hanken Grotesk"/>
                        <a:sym typeface="Hanken Grotesk"/>
                      </a:endParaRPr>
                    </a:p>
                    <a:p>
                      <a:pPr indent="-317500" lvl="0" marL="457200" rtl="0" algn="l">
                        <a:spcBef>
                          <a:spcPts val="0"/>
                        </a:spcBef>
                        <a:spcAft>
                          <a:spcPts val="0"/>
                        </a:spcAft>
                        <a:buSzPts val="1400"/>
                        <a:buFont typeface="Hanken Grotesk"/>
                        <a:buChar char="●"/>
                      </a:pPr>
                      <a:r>
                        <a:rPr lang="en">
                          <a:latin typeface="Hanken Grotesk"/>
                          <a:ea typeface="Hanken Grotesk"/>
                          <a:cs typeface="Hanken Grotesk"/>
                          <a:sym typeface="Hanken Grotesk"/>
                        </a:rPr>
                        <a:t>Responds with data points chart to be plotted</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bl>
          </a:graphicData>
        </a:graphic>
      </p:graphicFrame>
      <p:sp>
        <p:nvSpPr>
          <p:cNvPr id="396" name="Google Shape;396;p41"/>
          <p:cNvSpPr txBox="1"/>
          <p:nvPr>
            <p:ph idx="12" type="sldNum"/>
          </p:nvPr>
        </p:nvSpPr>
        <p:spPr>
          <a:xfrm>
            <a:off x="8595309" y="48722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Constraints &amp; Considerations</a:t>
            </a:r>
            <a:endParaRPr/>
          </a:p>
        </p:txBody>
      </p:sp>
      <p:sp>
        <p:nvSpPr>
          <p:cNvPr id="402" name="Google Shape;402;p42"/>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Hanken Grotesk"/>
                <a:ea typeface="Hanken Grotesk"/>
                <a:cs typeface="Hanken Grotesk"/>
                <a:sym typeface="Hanken Grotesk"/>
              </a:rPr>
              <a:t>Storage Considerations</a:t>
            </a:r>
            <a:endParaRPr b="1" sz="1600">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Consider storage </a:t>
            </a:r>
            <a:r>
              <a:rPr lang="en">
                <a:solidFill>
                  <a:schemeClr val="dk1"/>
                </a:solidFill>
                <a:latin typeface="Hanken Grotesk"/>
                <a:ea typeface="Hanken Grotesk"/>
                <a:cs typeface="Hanken Grotesk"/>
                <a:sym typeface="Hanken Grotesk"/>
              </a:rPr>
              <a:t>constraints</a:t>
            </a:r>
            <a:r>
              <a:rPr lang="en">
                <a:solidFill>
                  <a:schemeClr val="dk1"/>
                </a:solidFill>
                <a:latin typeface="Hanken Grotesk"/>
                <a:ea typeface="Hanken Grotesk"/>
                <a:cs typeface="Hanken Grotesk"/>
                <a:sym typeface="Hanken Grotesk"/>
              </a:rPr>
              <a:t> of weather </a:t>
            </a:r>
            <a:r>
              <a:rPr lang="en">
                <a:solidFill>
                  <a:schemeClr val="dk1"/>
                </a:solidFill>
                <a:latin typeface="Hanken Grotesk"/>
                <a:ea typeface="Hanken Grotesk"/>
                <a:cs typeface="Hanken Grotesk"/>
                <a:sym typeface="Hanken Grotesk"/>
              </a:rPr>
              <a:t>stations</a:t>
            </a:r>
            <a:r>
              <a:rPr lang="en">
                <a:solidFill>
                  <a:schemeClr val="dk1"/>
                </a:solidFill>
                <a:latin typeface="Hanken Grotesk"/>
                <a:ea typeface="Hanken Grotesk"/>
                <a:cs typeface="Hanken Grotesk"/>
                <a:sym typeface="Hanken Grotesk"/>
              </a:rPr>
              <a:t> and wireless radios</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sz="1600">
                <a:solidFill>
                  <a:schemeClr val="dk1"/>
                </a:solidFill>
                <a:latin typeface="Hanken Grotesk"/>
                <a:ea typeface="Hanken Grotesk"/>
                <a:cs typeface="Hanken Grotesk"/>
                <a:sym typeface="Hanken Grotesk"/>
              </a:rPr>
              <a:t>User Knowledge</a:t>
            </a:r>
            <a:endParaRPr b="1" sz="1600">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Understanding of SQL query language</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Executing and creating queries to find needed information</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Understanding of data visualization tools</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sz="1600">
                <a:solidFill>
                  <a:schemeClr val="dk1"/>
                </a:solidFill>
                <a:latin typeface="Hanken Grotesk"/>
                <a:ea typeface="Hanken Grotesk"/>
                <a:cs typeface="Hanken Grotesk"/>
                <a:sym typeface="Hanken Grotesk"/>
              </a:rPr>
              <a:t>User Interface Requirements</a:t>
            </a:r>
            <a:endParaRPr b="1" sz="1600">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Intuitive</a:t>
            </a:r>
            <a:r>
              <a:rPr lang="en">
                <a:solidFill>
                  <a:schemeClr val="dk1"/>
                </a:solidFill>
                <a:latin typeface="Hanken Grotesk"/>
                <a:ea typeface="Hanken Grotesk"/>
                <a:cs typeface="Hanken Grotesk"/>
                <a:sym typeface="Hanken Grotesk"/>
              </a:rPr>
              <a:t> interface for users </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Simple navigation for new users on first attempt</a:t>
            </a:r>
            <a:endParaRPr>
              <a:solidFill>
                <a:schemeClr val="dk1"/>
              </a:solidFill>
              <a:latin typeface="Hanken Grotesk"/>
              <a:ea typeface="Hanken Grotesk"/>
              <a:cs typeface="Hanken Grotesk"/>
              <a:sym typeface="Hanken Grotesk"/>
            </a:endParaRPr>
          </a:p>
        </p:txBody>
      </p:sp>
      <p:pic>
        <p:nvPicPr>
          <p:cNvPr id="403" name="Google Shape;403;p42"/>
          <p:cNvPicPr preferRelativeResize="0"/>
          <p:nvPr/>
        </p:nvPicPr>
        <p:blipFill>
          <a:blip r:embed="rId3">
            <a:alphaModFix/>
          </a:blip>
          <a:stretch>
            <a:fillRect/>
          </a:stretch>
        </p:blipFill>
        <p:spPr>
          <a:xfrm>
            <a:off x="6725975" y="2414200"/>
            <a:ext cx="1641225" cy="1599800"/>
          </a:xfrm>
          <a:prstGeom prst="rect">
            <a:avLst/>
          </a:prstGeom>
          <a:noFill/>
          <a:ln>
            <a:noFill/>
          </a:ln>
        </p:spPr>
      </p:pic>
      <p:sp>
        <p:nvSpPr>
          <p:cNvPr id="404" name="Google Shape;404;p42"/>
          <p:cNvSpPr txBox="1"/>
          <p:nvPr>
            <p:ph idx="12" type="sldNum"/>
          </p:nvPr>
        </p:nvSpPr>
        <p:spPr>
          <a:xfrm>
            <a:off x="8595309" y="48511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3"/>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Risks &amp; Mitigation</a:t>
            </a:r>
            <a:endParaRPr/>
          </a:p>
        </p:txBody>
      </p:sp>
      <p:sp>
        <p:nvSpPr>
          <p:cNvPr id="410" name="Google Shape;410;p43"/>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11" name="Google Shape;411;p43"/>
          <p:cNvSpPr txBox="1"/>
          <p:nvPr>
            <p:ph idx="12" type="sldNum"/>
          </p:nvPr>
        </p:nvSpPr>
        <p:spPr>
          <a:xfrm>
            <a:off x="8483184" y="48602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12" name="Google Shape;412;p43"/>
          <p:cNvGraphicFramePr/>
          <p:nvPr/>
        </p:nvGraphicFramePr>
        <p:xfrm>
          <a:off x="895700" y="1003413"/>
          <a:ext cx="3000000" cy="3000000"/>
        </p:xfrm>
        <a:graphic>
          <a:graphicData uri="http://schemas.openxmlformats.org/drawingml/2006/table">
            <a:tbl>
              <a:tblPr>
                <a:noFill/>
                <a:tableStyleId>{613D9584-A80F-49F4-AE4F-F836999AA39E}</a:tableStyleId>
              </a:tblPr>
              <a:tblGrid>
                <a:gridCol w="3619500"/>
                <a:gridCol w="3619500"/>
              </a:tblGrid>
              <a:tr h="381000">
                <a:tc>
                  <a:txBody>
                    <a:bodyPr/>
                    <a:lstStyle/>
                    <a:p>
                      <a:pPr indent="0" lvl="0" marL="0" rtl="0" algn="ctr">
                        <a:spcBef>
                          <a:spcPts val="0"/>
                        </a:spcBef>
                        <a:spcAft>
                          <a:spcPts val="0"/>
                        </a:spcAft>
                        <a:buNone/>
                      </a:pPr>
                      <a:r>
                        <a:rPr b="1" lang="en">
                          <a:latin typeface="Hanken Grotesk"/>
                          <a:ea typeface="Hanken Grotesk"/>
                          <a:cs typeface="Hanken Grotesk"/>
                          <a:sym typeface="Hanken Grotesk"/>
                        </a:rPr>
                        <a:t>Risk</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ctr">
                        <a:spcBef>
                          <a:spcPts val="0"/>
                        </a:spcBef>
                        <a:spcAft>
                          <a:spcPts val="0"/>
                        </a:spcAft>
                        <a:buNone/>
                      </a:pPr>
                      <a:r>
                        <a:rPr b="1" lang="en">
                          <a:latin typeface="Hanken Grotesk"/>
                          <a:ea typeface="Hanken Grotesk"/>
                          <a:cs typeface="Hanken Grotesk"/>
                          <a:sym typeface="Hanken Grotesk"/>
                        </a:rPr>
                        <a:t>Mitigation</a:t>
                      </a:r>
                      <a:endParaRPr b="1">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External API becomes </a:t>
                      </a:r>
                      <a:r>
                        <a:rPr lang="en">
                          <a:latin typeface="Hanken Grotesk"/>
                          <a:ea typeface="Hanken Grotesk"/>
                          <a:cs typeface="Hanken Grotesk"/>
                          <a:sym typeface="Hanken Grotesk"/>
                        </a:rPr>
                        <a:t>unavailable</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Utilize</a:t>
                      </a:r>
                      <a:r>
                        <a:rPr lang="en">
                          <a:latin typeface="Hanken Grotesk"/>
                          <a:ea typeface="Hanken Grotesk"/>
                          <a:cs typeface="Hanken Grotesk"/>
                          <a:sym typeface="Hanken Grotesk"/>
                        </a:rPr>
                        <a:t> multiple different APIs </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Unable to collect weather data from ARA framework</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Work with ARA administrators to resolve data collection issue</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Server running our script becomes </a:t>
                      </a:r>
                      <a:r>
                        <a:rPr lang="en">
                          <a:latin typeface="Hanken Grotesk"/>
                          <a:ea typeface="Hanken Grotesk"/>
                          <a:cs typeface="Hanken Grotesk"/>
                          <a:sym typeface="Hanken Grotesk"/>
                        </a:rPr>
                        <a:t>unavailable</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We will always have backups of our code; can request an additional server and have scripts running in parallel</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Data corrupted or input not as expected</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In data processing script create a check for corrupted of incorrectly formatted data</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UI Query SQL Injection</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Sanitize and validate user query input </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latin typeface="Hanken Grotesk"/>
                          <a:ea typeface="Hanken Grotesk"/>
                          <a:cs typeface="Hanken Grotesk"/>
                          <a:sym typeface="Hanken Grotesk"/>
                        </a:rPr>
                        <a:t>Causing hardware malfunctions</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c>
                  <a:txBody>
                    <a:bodyPr/>
                    <a:lstStyle/>
                    <a:p>
                      <a:pPr indent="0" lvl="0" marL="0" rtl="0" algn="l">
                        <a:spcBef>
                          <a:spcPts val="0"/>
                        </a:spcBef>
                        <a:spcAft>
                          <a:spcPts val="0"/>
                        </a:spcAft>
                        <a:buNone/>
                      </a:pPr>
                      <a:r>
                        <a:rPr lang="en">
                          <a:latin typeface="Hanken Grotesk"/>
                          <a:ea typeface="Hanken Grotesk"/>
                          <a:cs typeface="Hanken Grotesk"/>
                          <a:sym typeface="Hanken Grotesk"/>
                        </a:rPr>
                        <a:t>Ensure program is tested before merging with ARA testbed equipment</a:t>
                      </a:r>
                      <a:endParaRPr>
                        <a:latin typeface="Hanken Grotesk"/>
                        <a:ea typeface="Hanken Grotesk"/>
                        <a:cs typeface="Hanken Grotesk"/>
                        <a:sym typeface="Hanken Grotesk"/>
                      </a:endParaRPr>
                    </a:p>
                  </a:txBody>
                  <a:tcPr marT="91425" marB="91425" marR="91425" marL="91425">
                    <a:lnL cap="flat" cmpd="sng" w="9525">
                      <a:solidFill>
                        <a:srgbClr val="325D79"/>
                      </a:solidFill>
                      <a:prstDash val="solid"/>
                      <a:round/>
                      <a:headEnd len="sm" w="sm" type="none"/>
                      <a:tailEnd len="sm" w="sm" type="none"/>
                    </a:lnL>
                    <a:lnR cap="flat" cmpd="sng" w="9525">
                      <a:solidFill>
                        <a:srgbClr val="325D79"/>
                      </a:solidFill>
                      <a:prstDash val="solid"/>
                      <a:round/>
                      <a:headEnd len="sm" w="sm" type="none"/>
                      <a:tailEnd len="sm" w="sm" type="none"/>
                    </a:lnR>
                    <a:lnT cap="flat" cmpd="sng" w="9525">
                      <a:solidFill>
                        <a:srgbClr val="325D79"/>
                      </a:solidFill>
                      <a:prstDash val="solid"/>
                      <a:round/>
                      <a:headEnd len="sm" w="sm" type="none"/>
                      <a:tailEnd len="sm" w="sm" type="none"/>
                    </a:lnT>
                    <a:lnB cap="flat" cmpd="sng" w="9525">
                      <a:solidFill>
                        <a:srgbClr val="325D79"/>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4"/>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System Design</a:t>
            </a:r>
            <a:endParaRPr b="1" sz="2700"/>
          </a:p>
        </p:txBody>
      </p:sp>
      <p:sp>
        <p:nvSpPr>
          <p:cNvPr id="418" name="Google Shape;418;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5"/>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Diagram</a:t>
            </a:r>
            <a:endParaRPr/>
          </a:p>
        </p:txBody>
      </p:sp>
      <p:sp>
        <p:nvSpPr>
          <p:cNvPr id="424" name="Google Shape;424;p45"/>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25" name="Google Shape;425;p45"/>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6" name="Google Shape;426;p45"/>
          <p:cNvPicPr preferRelativeResize="0"/>
          <p:nvPr/>
        </p:nvPicPr>
        <p:blipFill rotWithShape="1">
          <a:blip r:embed="rId3">
            <a:alphaModFix/>
          </a:blip>
          <a:srcRect b="0" l="0" r="0" t="11715"/>
          <a:stretch/>
        </p:blipFill>
        <p:spPr>
          <a:xfrm>
            <a:off x="3519300" y="833100"/>
            <a:ext cx="5270855" cy="3477300"/>
          </a:xfrm>
          <a:prstGeom prst="rect">
            <a:avLst/>
          </a:prstGeom>
          <a:noFill/>
          <a:ln>
            <a:noFill/>
          </a:ln>
        </p:spPr>
      </p:pic>
      <p:sp>
        <p:nvSpPr>
          <p:cNvPr id="427" name="Google Shape;427;p45"/>
          <p:cNvSpPr txBox="1"/>
          <p:nvPr/>
        </p:nvSpPr>
        <p:spPr>
          <a:xfrm>
            <a:off x="390050" y="1184850"/>
            <a:ext cx="3018900" cy="379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0E101A"/>
                </a:solidFill>
                <a:latin typeface="Hanken Grotesk"/>
                <a:ea typeface="Hanken Grotesk"/>
                <a:cs typeface="Hanken Grotesk"/>
                <a:sym typeface="Hanken Grotesk"/>
              </a:rPr>
              <a:t>Standby:</a:t>
            </a:r>
            <a:r>
              <a:rPr lang="en">
                <a:solidFill>
                  <a:srgbClr val="0E101A"/>
                </a:solidFill>
                <a:latin typeface="Hanken Grotesk"/>
                <a:ea typeface="Hanken Grotesk"/>
                <a:cs typeface="Hanken Grotesk"/>
                <a:sym typeface="Hanken Grotesk"/>
              </a:rPr>
              <a:t> Passive state of software</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a:solidFill>
                  <a:srgbClr val="0E101A"/>
                </a:solidFill>
                <a:latin typeface="Hanken Grotesk"/>
                <a:ea typeface="Hanken Grotesk"/>
                <a:cs typeface="Hanken Grotesk"/>
                <a:sym typeface="Hanken Grotesk"/>
              </a:rPr>
              <a:t>Prediction:</a:t>
            </a:r>
            <a:r>
              <a:rPr lang="en">
                <a:solidFill>
                  <a:srgbClr val="0E101A"/>
                </a:solidFill>
                <a:latin typeface="Hanken Grotesk"/>
                <a:ea typeface="Hanken Grotesk"/>
                <a:cs typeface="Hanken Grotesk"/>
                <a:sym typeface="Hanken Grotesk"/>
              </a:rPr>
              <a:t> Software uses weather APIs to predict future events</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a:solidFill>
                  <a:srgbClr val="0E101A"/>
                </a:solidFill>
                <a:latin typeface="Hanken Grotesk"/>
                <a:ea typeface="Hanken Grotesk"/>
                <a:cs typeface="Hanken Grotesk"/>
                <a:sym typeface="Hanken Grotesk"/>
              </a:rPr>
              <a:t>Collection:</a:t>
            </a:r>
            <a:r>
              <a:rPr lang="en">
                <a:solidFill>
                  <a:srgbClr val="0E101A"/>
                </a:solidFill>
                <a:latin typeface="Hanken Grotesk"/>
                <a:ea typeface="Hanken Grotesk"/>
                <a:cs typeface="Hanken Grotesk"/>
                <a:sym typeface="Hanken Grotesk"/>
              </a:rPr>
              <a:t> Software state when weather data from ARA framework </a:t>
            </a:r>
            <a:r>
              <a:rPr lang="en">
                <a:solidFill>
                  <a:srgbClr val="0E101A"/>
                </a:solidFill>
                <a:latin typeface="Hanken Grotesk"/>
                <a:ea typeface="Hanken Grotesk"/>
                <a:cs typeface="Hanken Grotesk"/>
                <a:sym typeface="Hanken Grotesk"/>
              </a:rPr>
              <a:t>received</a:t>
            </a:r>
            <a:r>
              <a:rPr lang="en">
                <a:solidFill>
                  <a:srgbClr val="0E101A"/>
                </a:solidFill>
                <a:latin typeface="Hanken Grotesk"/>
                <a:ea typeface="Hanken Grotesk"/>
                <a:cs typeface="Hanken Grotesk"/>
                <a:sym typeface="Hanken Grotesk"/>
              </a:rPr>
              <a:t> for lead-in time before weather event</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rgbClr val="0E101A"/>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a:solidFill>
                  <a:srgbClr val="0E101A"/>
                </a:solidFill>
                <a:latin typeface="Hanken Grotesk"/>
                <a:ea typeface="Hanken Grotesk"/>
                <a:cs typeface="Hanken Grotesk"/>
                <a:sym typeface="Hanken Grotesk"/>
              </a:rPr>
              <a:t>Post Event Collection: </a:t>
            </a:r>
            <a:r>
              <a:rPr lang="en">
                <a:solidFill>
                  <a:srgbClr val="0E101A"/>
                </a:solidFill>
                <a:latin typeface="Hanken Grotesk"/>
                <a:ea typeface="Hanken Grotesk"/>
                <a:cs typeface="Hanken Grotesk"/>
                <a:sym typeface="Hanken Grotesk"/>
              </a:rPr>
              <a:t>Gathers data for lead-out time, stores collected data </a:t>
            </a:r>
            <a:endParaRPr>
              <a:solidFill>
                <a:srgbClr val="0E101A"/>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Component Breakdown</a:t>
            </a:r>
            <a:endParaRPr/>
          </a:p>
        </p:txBody>
      </p:sp>
      <p:sp>
        <p:nvSpPr>
          <p:cNvPr id="433" name="Google Shape;433;p46"/>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34" name="Google Shape;434;p46"/>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5" name="Google Shape;435;p46"/>
          <p:cNvPicPr preferRelativeResize="0"/>
          <p:nvPr/>
        </p:nvPicPr>
        <p:blipFill>
          <a:blip r:embed="rId3">
            <a:alphaModFix/>
          </a:blip>
          <a:stretch>
            <a:fillRect/>
          </a:stretch>
        </p:blipFill>
        <p:spPr>
          <a:xfrm>
            <a:off x="3948025" y="1017725"/>
            <a:ext cx="4816076" cy="3612050"/>
          </a:xfrm>
          <a:prstGeom prst="rect">
            <a:avLst/>
          </a:prstGeom>
          <a:noFill/>
          <a:ln>
            <a:noFill/>
          </a:ln>
        </p:spPr>
      </p:pic>
      <p:sp>
        <p:nvSpPr>
          <p:cNvPr id="436" name="Google Shape;436;p46"/>
          <p:cNvSpPr txBox="1"/>
          <p:nvPr/>
        </p:nvSpPr>
        <p:spPr>
          <a:xfrm>
            <a:off x="463650" y="1295250"/>
            <a:ext cx="3201300" cy="33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latin typeface="Hanken Grotesk"/>
                <a:ea typeface="Hanken Grotesk"/>
                <a:cs typeface="Hanken Grotesk"/>
                <a:sym typeface="Hanken Grotesk"/>
              </a:rPr>
              <a:t>Consolidate Weather Data:</a:t>
            </a:r>
            <a:r>
              <a:rPr lang="en">
                <a:solidFill>
                  <a:srgbClr val="FF0000"/>
                </a:solidFill>
                <a:latin typeface="Hanken Grotesk"/>
                <a:ea typeface="Hanken Grotesk"/>
                <a:cs typeface="Hanken Grotesk"/>
                <a:sym typeface="Hanken Grotesk"/>
              </a:rPr>
              <a:t> </a:t>
            </a:r>
            <a:r>
              <a:rPr lang="en">
                <a:solidFill>
                  <a:schemeClr val="dk1"/>
                </a:solidFill>
                <a:latin typeface="Hanken Grotesk"/>
                <a:ea typeface="Hanken Grotesk"/>
                <a:cs typeface="Hanken Grotesk"/>
                <a:sym typeface="Hanken Grotesk"/>
              </a:rPr>
              <a:t>Handles predicting through API forecast data querying and validation</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b="1" lang="en">
                <a:solidFill>
                  <a:srgbClr val="9900FF"/>
                </a:solidFill>
                <a:latin typeface="Hanken Grotesk"/>
                <a:ea typeface="Hanken Grotesk"/>
                <a:cs typeface="Hanken Grotesk"/>
                <a:sym typeface="Hanken Grotesk"/>
              </a:rPr>
              <a:t>Consume &amp; Record Active Weather Data: </a:t>
            </a:r>
            <a:r>
              <a:rPr lang="en">
                <a:solidFill>
                  <a:schemeClr val="dk1"/>
                </a:solidFill>
                <a:latin typeface="Hanken Grotesk"/>
                <a:ea typeface="Hanken Grotesk"/>
                <a:cs typeface="Hanken Grotesk"/>
                <a:sym typeface="Hanken Grotesk"/>
              </a:rPr>
              <a:t>Querying ARA network to record live weather event data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b="1" lang="en">
                <a:solidFill>
                  <a:srgbClr val="38761D"/>
                </a:solidFill>
                <a:latin typeface="Hanken Grotesk"/>
                <a:ea typeface="Hanken Grotesk"/>
                <a:cs typeface="Hanken Grotesk"/>
                <a:sym typeface="Hanken Grotesk"/>
              </a:rPr>
              <a:t>Program Overhead:</a:t>
            </a:r>
            <a:r>
              <a:rPr lang="en">
                <a:solidFill>
                  <a:schemeClr val="dk1"/>
                </a:solidFill>
                <a:latin typeface="Hanken Grotesk"/>
                <a:ea typeface="Hanken Grotesk"/>
                <a:cs typeface="Hanken Grotesk"/>
                <a:sym typeface="Hanken Grotesk"/>
              </a:rPr>
              <a:t> </a:t>
            </a:r>
            <a:r>
              <a:rPr lang="en">
                <a:solidFill>
                  <a:schemeClr val="dk1"/>
                </a:solidFill>
                <a:latin typeface="Hanken Grotesk"/>
                <a:ea typeface="Hanken Grotesk"/>
                <a:cs typeface="Hanken Grotesk"/>
                <a:sym typeface="Hanken Grotesk"/>
              </a:rPr>
              <a:t>Gatekeeper</a:t>
            </a:r>
            <a:r>
              <a:rPr lang="en">
                <a:solidFill>
                  <a:schemeClr val="dk1"/>
                </a:solidFill>
                <a:latin typeface="Hanken Grotesk"/>
                <a:ea typeface="Hanken Grotesk"/>
                <a:cs typeface="Hanken Grotesk"/>
                <a:sym typeface="Hanken Grotesk"/>
              </a:rPr>
              <a:t> for starting predictions and consolidating weather data block</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rPr b="1" lang="en">
                <a:solidFill>
                  <a:srgbClr val="BF9000"/>
                </a:solidFill>
                <a:latin typeface="Hanken Grotesk"/>
                <a:ea typeface="Hanken Grotesk"/>
                <a:cs typeface="Hanken Grotesk"/>
                <a:sym typeface="Hanken Grotesk"/>
              </a:rPr>
              <a:t>Data Processing:</a:t>
            </a:r>
            <a:r>
              <a:rPr lang="en">
                <a:solidFill>
                  <a:srgbClr val="BF9000"/>
                </a:solidFill>
                <a:latin typeface="Hanken Grotesk"/>
                <a:ea typeface="Hanken Grotesk"/>
                <a:cs typeface="Hanken Grotesk"/>
                <a:sym typeface="Hanken Grotesk"/>
              </a:rPr>
              <a:t> </a:t>
            </a:r>
            <a:r>
              <a:rPr lang="en">
                <a:solidFill>
                  <a:schemeClr val="dk1"/>
                </a:solidFill>
                <a:latin typeface="Hanken Grotesk"/>
                <a:ea typeface="Hanken Grotesk"/>
                <a:cs typeface="Hanken Grotesk"/>
                <a:sym typeface="Hanken Grotesk"/>
              </a:rPr>
              <a:t>Handles the </a:t>
            </a:r>
            <a:r>
              <a:rPr lang="en">
                <a:solidFill>
                  <a:schemeClr val="dk1"/>
                </a:solidFill>
                <a:latin typeface="Hanken Grotesk"/>
                <a:ea typeface="Hanken Grotesk"/>
                <a:cs typeface="Hanken Grotesk"/>
                <a:sym typeface="Hanken Grotesk"/>
              </a:rPr>
              <a:t>output</a:t>
            </a:r>
            <a:r>
              <a:rPr lang="en">
                <a:solidFill>
                  <a:schemeClr val="dk1"/>
                </a:solidFill>
                <a:latin typeface="Hanken Grotesk"/>
                <a:ea typeface="Hanken Grotesk"/>
                <a:cs typeface="Hanken Grotesk"/>
                <a:sym typeface="Hanken Grotesk"/>
              </a:rPr>
              <a:t> data and format in a queryable format along with hierarchical zip file</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7"/>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Prototyping</a:t>
            </a:r>
            <a:endParaRPr/>
          </a:p>
        </p:txBody>
      </p:sp>
      <p:sp>
        <p:nvSpPr>
          <p:cNvPr id="442" name="Google Shape;442;p47"/>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Created an initial prototype script to gather forecasting data from the APIs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Collects specific weather features from the APIs:</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Temperature</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Wind speeds</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Humidity</a:t>
            </a:r>
            <a:endParaRPr>
              <a:solidFill>
                <a:schemeClr val="dk1"/>
              </a:solidFill>
              <a:latin typeface="Hanken Grotesk"/>
              <a:ea typeface="Hanken Grotesk"/>
              <a:cs typeface="Hanken Grotesk"/>
              <a:sym typeface="Hanken Grotesk"/>
            </a:endParaRPr>
          </a:p>
          <a:p>
            <a:pPr indent="-317500" lvl="1" marL="9144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Wind direction</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Using these features we can begin to determine which have the highest correlation to the actual weather data gathered by ARA</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Collected data stored in text files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Used the collected data to create graphs showing these predicted features from APIs versus the actual weather data at that time</a:t>
            </a:r>
            <a:endParaRPr>
              <a:solidFill>
                <a:schemeClr val="dk1"/>
              </a:solidFill>
              <a:latin typeface="Hanken Grotesk"/>
              <a:ea typeface="Hanken Grotesk"/>
              <a:cs typeface="Hanken Grotesk"/>
              <a:sym typeface="Hanken Grotesk"/>
            </a:endParaRPr>
          </a:p>
        </p:txBody>
      </p:sp>
      <p:sp>
        <p:nvSpPr>
          <p:cNvPr id="443" name="Google Shape;443;p47"/>
          <p:cNvSpPr txBox="1"/>
          <p:nvPr>
            <p:ph idx="12" type="sldNum"/>
          </p:nvPr>
        </p:nvSpPr>
        <p:spPr>
          <a:xfrm>
            <a:off x="8595309" y="481737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8"/>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Results</a:t>
            </a:r>
            <a:endParaRPr b="1" sz="2700"/>
          </a:p>
        </p:txBody>
      </p:sp>
      <p:sp>
        <p:nvSpPr>
          <p:cNvPr id="449" name="Google Shape;449;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Information</a:t>
            </a:r>
            <a:endParaRPr/>
          </a:p>
        </p:txBody>
      </p:sp>
      <p:sp>
        <p:nvSpPr>
          <p:cNvPr id="322" name="Google Shape;322;p31"/>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ARA: advanced wireless research platform covering Iowa State University, Ames and surrounding rural areas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ARA deployments span a 60km diameter</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Serves as a wireless lab enabling research into rural focused technologies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Research teams worldwide utilize ARA testbed to conduct network experiments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ARA infrastructure includes a wide variety of wireless technologies including microwave, satellite and low-UHF mMIMO</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Bandwidth ranges from a few Mbps to hundreds of Gbps</a:t>
            </a:r>
            <a:endParaRPr>
              <a:solidFill>
                <a:schemeClr val="dk1"/>
              </a:solidFill>
              <a:latin typeface="Hanken Grotesk"/>
              <a:ea typeface="Hanken Grotesk"/>
              <a:cs typeface="Hanken Grotesk"/>
              <a:sym typeface="Hanken Grotesk"/>
            </a:endParaRPr>
          </a:p>
        </p:txBody>
      </p:sp>
      <p:pic>
        <p:nvPicPr>
          <p:cNvPr id="323" name="Google Shape;323;p31"/>
          <p:cNvPicPr preferRelativeResize="0"/>
          <p:nvPr/>
        </p:nvPicPr>
        <p:blipFill>
          <a:blip r:embed="rId3">
            <a:alphaModFix/>
          </a:blip>
          <a:stretch>
            <a:fillRect/>
          </a:stretch>
        </p:blipFill>
        <p:spPr>
          <a:xfrm>
            <a:off x="7442575" y="237988"/>
            <a:ext cx="1578024" cy="986775"/>
          </a:xfrm>
          <a:prstGeom prst="rect">
            <a:avLst/>
          </a:prstGeom>
          <a:noFill/>
          <a:ln>
            <a:noFill/>
          </a:ln>
        </p:spPr>
      </p:pic>
      <p:sp>
        <p:nvSpPr>
          <p:cNvPr id="324" name="Google Shape;324;p31"/>
          <p:cNvSpPr txBox="1"/>
          <p:nvPr>
            <p:ph idx="12" type="sldNum"/>
          </p:nvPr>
        </p:nvSpPr>
        <p:spPr>
          <a:xfrm>
            <a:off x="8595309" y="483987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9"/>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Temperature Prediction </a:t>
            </a:r>
            <a:r>
              <a:rPr lang="en"/>
              <a:t>Analysis </a:t>
            </a:r>
            <a:endParaRPr/>
          </a:p>
        </p:txBody>
      </p:sp>
      <p:sp>
        <p:nvSpPr>
          <p:cNvPr id="455" name="Google Shape;455;p49"/>
          <p:cNvSpPr txBox="1"/>
          <p:nvPr/>
        </p:nvSpPr>
        <p:spPr>
          <a:xfrm>
            <a:off x="500300" y="833100"/>
            <a:ext cx="43284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56" name="Google Shape;456;p49"/>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7" name="Google Shape;457;p49"/>
          <p:cNvPicPr preferRelativeResize="0"/>
          <p:nvPr/>
        </p:nvPicPr>
        <p:blipFill rotWithShape="1">
          <a:blip r:embed="rId3">
            <a:alphaModFix/>
          </a:blip>
          <a:srcRect b="49" l="0" r="0" t="39"/>
          <a:stretch/>
        </p:blipFill>
        <p:spPr>
          <a:xfrm>
            <a:off x="663200" y="1287025"/>
            <a:ext cx="3429000" cy="2569475"/>
          </a:xfrm>
          <a:prstGeom prst="rect">
            <a:avLst/>
          </a:prstGeom>
          <a:noFill/>
          <a:ln>
            <a:noFill/>
          </a:ln>
        </p:spPr>
      </p:pic>
      <p:pic>
        <p:nvPicPr>
          <p:cNvPr id="458" name="Google Shape;458;p49"/>
          <p:cNvPicPr preferRelativeResize="0"/>
          <p:nvPr/>
        </p:nvPicPr>
        <p:blipFill rotWithShape="1">
          <a:blip r:embed="rId4">
            <a:alphaModFix/>
          </a:blip>
          <a:srcRect b="49" l="0" r="0" t="39"/>
          <a:stretch/>
        </p:blipFill>
        <p:spPr>
          <a:xfrm>
            <a:off x="4938200" y="1287025"/>
            <a:ext cx="3429000" cy="2569464"/>
          </a:xfrm>
          <a:prstGeom prst="rect">
            <a:avLst/>
          </a:prstGeom>
          <a:noFill/>
          <a:ln>
            <a:noFill/>
          </a:ln>
        </p:spPr>
      </p:pic>
      <p:sp>
        <p:nvSpPr>
          <p:cNvPr id="459" name="Google Shape;459;p49"/>
          <p:cNvSpPr txBox="1"/>
          <p:nvPr/>
        </p:nvSpPr>
        <p:spPr>
          <a:xfrm>
            <a:off x="663200" y="3856500"/>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2.4705 C</a:t>
            </a:r>
            <a:r>
              <a:rPr baseline="30000" lang="en">
                <a:solidFill>
                  <a:schemeClr val="dk1"/>
                </a:solidFill>
                <a:latin typeface="Hanken Grotesk"/>
                <a:ea typeface="Hanken Grotesk"/>
                <a:cs typeface="Hanken Grotesk"/>
                <a:sym typeface="Hanken Grotesk"/>
              </a:rPr>
              <a:t>o</a:t>
            </a:r>
            <a:endParaRPr baseline="30000">
              <a:solidFill>
                <a:schemeClr val="dk1"/>
              </a:solidFill>
              <a:latin typeface="Hanken Grotesk"/>
              <a:ea typeface="Hanken Grotesk"/>
              <a:cs typeface="Hanken Grotesk"/>
              <a:sym typeface="Hanken Grotesk"/>
            </a:endParaRPr>
          </a:p>
        </p:txBody>
      </p:sp>
      <p:sp>
        <p:nvSpPr>
          <p:cNvPr id="460" name="Google Shape;460;p49"/>
          <p:cNvSpPr txBox="1"/>
          <p:nvPr/>
        </p:nvSpPr>
        <p:spPr>
          <a:xfrm>
            <a:off x="4938200" y="3910200"/>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2.5597 C</a:t>
            </a:r>
            <a:r>
              <a:rPr baseline="30000" lang="en">
                <a:solidFill>
                  <a:schemeClr val="dk1"/>
                </a:solidFill>
                <a:latin typeface="Hanken Grotesk"/>
                <a:ea typeface="Hanken Grotesk"/>
                <a:cs typeface="Hanken Grotesk"/>
                <a:sym typeface="Hanken Grotesk"/>
              </a:rPr>
              <a:t>o</a:t>
            </a:r>
            <a:endParaRPr baseline="30000">
              <a:solidFill>
                <a:schemeClr val="dk1"/>
              </a:solidFill>
              <a:latin typeface="Hanken Grotesk"/>
              <a:ea typeface="Hanken Grotesk"/>
              <a:cs typeface="Hanken Grotesk"/>
              <a:sym typeface="Hanken Grotes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0"/>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Temperature Prediction Analysis </a:t>
            </a:r>
            <a:endParaRPr/>
          </a:p>
        </p:txBody>
      </p:sp>
      <p:sp>
        <p:nvSpPr>
          <p:cNvPr id="466" name="Google Shape;466;p50"/>
          <p:cNvSpPr txBox="1"/>
          <p:nvPr/>
        </p:nvSpPr>
        <p:spPr>
          <a:xfrm>
            <a:off x="500300" y="833100"/>
            <a:ext cx="43284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67" name="Google Shape;467;p50"/>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8" name="Google Shape;468;p50"/>
          <p:cNvPicPr preferRelativeResize="0"/>
          <p:nvPr/>
        </p:nvPicPr>
        <p:blipFill rotWithShape="1">
          <a:blip r:embed="rId3">
            <a:alphaModFix/>
          </a:blip>
          <a:srcRect b="49" l="0" r="0" t="39"/>
          <a:stretch/>
        </p:blipFill>
        <p:spPr>
          <a:xfrm>
            <a:off x="663200" y="1287025"/>
            <a:ext cx="3429000" cy="2569475"/>
          </a:xfrm>
          <a:prstGeom prst="rect">
            <a:avLst/>
          </a:prstGeom>
          <a:noFill/>
          <a:ln>
            <a:noFill/>
          </a:ln>
        </p:spPr>
      </p:pic>
      <p:pic>
        <p:nvPicPr>
          <p:cNvPr id="469" name="Google Shape;469;p50"/>
          <p:cNvPicPr preferRelativeResize="0"/>
          <p:nvPr/>
        </p:nvPicPr>
        <p:blipFill rotWithShape="1">
          <a:blip r:embed="rId4">
            <a:alphaModFix/>
          </a:blip>
          <a:srcRect b="49" l="0" r="0" t="39"/>
          <a:stretch/>
        </p:blipFill>
        <p:spPr>
          <a:xfrm>
            <a:off x="4938200" y="1287025"/>
            <a:ext cx="3429000" cy="2569464"/>
          </a:xfrm>
          <a:prstGeom prst="rect">
            <a:avLst/>
          </a:prstGeom>
          <a:noFill/>
          <a:ln>
            <a:noFill/>
          </a:ln>
        </p:spPr>
      </p:pic>
      <p:sp>
        <p:nvSpPr>
          <p:cNvPr id="470" name="Google Shape;470;p50"/>
          <p:cNvSpPr txBox="1"/>
          <p:nvPr/>
        </p:nvSpPr>
        <p:spPr>
          <a:xfrm>
            <a:off x="663200" y="3856500"/>
            <a:ext cx="34290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2.2933 C</a:t>
            </a:r>
            <a:r>
              <a:rPr baseline="30000" lang="en">
                <a:solidFill>
                  <a:schemeClr val="dk1"/>
                </a:solidFill>
                <a:latin typeface="Hanken Grotesk"/>
                <a:ea typeface="Hanken Grotesk"/>
                <a:cs typeface="Hanken Grotesk"/>
                <a:sym typeface="Hanken Grotesk"/>
              </a:rPr>
              <a:t>o</a:t>
            </a:r>
            <a:endParaRPr baseline="30000">
              <a:solidFill>
                <a:schemeClr val="dk1"/>
              </a:solidFill>
              <a:latin typeface="Hanken Grotesk"/>
              <a:ea typeface="Hanken Grotesk"/>
              <a:cs typeface="Hanken Grotesk"/>
              <a:sym typeface="Hanken Grotesk"/>
            </a:endParaRPr>
          </a:p>
        </p:txBody>
      </p:sp>
      <p:sp>
        <p:nvSpPr>
          <p:cNvPr id="471" name="Google Shape;471;p50"/>
          <p:cNvSpPr txBox="1"/>
          <p:nvPr/>
        </p:nvSpPr>
        <p:spPr>
          <a:xfrm>
            <a:off x="4938200" y="3910200"/>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2.9284 C</a:t>
            </a:r>
            <a:r>
              <a:rPr baseline="30000" lang="en">
                <a:solidFill>
                  <a:schemeClr val="dk1"/>
                </a:solidFill>
                <a:latin typeface="Hanken Grotesk"/>
                <a:ea typeface="Hanken Grotesk"/>
                <a:cs typeface="Hanken Grotesk"/>
                <a:sym typeface="Hanken Grotesk"/>
              </a:rPr>
              <a:t>o</a:t>
            </a:r>
            <a:endParaRPr baseline="30000">
              <a:solidFill>
                <a:schemeClr val="dk1"/>
              </a:solidFill>
              <a:latin typeface="Hanken Grotesk"/>
              <a:ea typeface="Hanken Grotesk"/>
              <a:cs typeface="Hanken Grotesk"/>
              <a:sym typeface="Hanken Grotes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1"/>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Humidity </a:t>
            </a:r>
            <a:r>
              <a:rPr lang="en"/>
              <a:t>Prediction Analysis</a:t>
            </a:r>
            <a:endParaRPr/>
          </a:p>
        </p:txBody>
      </p:sp>
      <p:sp>
        <p:nvSpPr>
          <p:cNvPr id="477" name="Google Shape;477;p51"/>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8" name="Google Shape;478;p51"/>
          <p:cNvPicPr preferRelativeResize="0"/>
          <p:nvPr/>
        </p:nvPicPr>
        <p:blipFill rotWithShape="1">
          <a:blip r:embed="rId3">
            <a:alphaModFix/>
          </a:blip>
          <a:srcRect b="0" l="0" r="0" t="0"/>
          <a:stretch/>
        </p:blipFill>
        <p:spPr>
          <a:xfrm>
            <a:off x="4938188" y="1285875"/>
            <a:ext cx="3429000" cy="2571750"/>
          </a:xfrm>
          <a:prstGeom prst="rect">
            <a:avLst/>
          </a:prstGeom>
          <a:noFill/>
          <a:ln>
            <a:noFill/>
          </a:ln>
        </p:spPr>
      </p:pic>
      <p:pic>
        <p:nvPicPr>
          <p:cNvPr id="479" name="Google Shape;479;p51"/>
          <p:cNvPicPr preferRelativeResize="0"/>
          <p:nvPr/>
        </p:nvPicPr>
        <p:blipFill rotWithShape="1">
          <a:blip r:embed="rId4">
            <a:alphaModFix/>
          </a:blip>
          <a:srcRect b="0" l="0" r="0" t="0"/>
          <a:stretch/>
        </p:blipFill>
        <p:spPr>
          <a:xfrm>
            <a:off x="663200" y="1285875"/>
            <a:ext cx="3429000" cy="2571806"/>
          </a:xfrm>
          <a:prstGeom prst="rect">
            <a:avLst/>
          </a:prstGeom>
          <a:noFill/>
          <a:ln>
            <a:noFill/>
          </a:ln>
        </p:spPr>
      </p:pic>
      <p:sp>
        <p:nvSpPr>
          <p:cNvPr id="480" name="Google Shape;480;p51"/>
          <p:cNvSpPr txBox="1"/>
          <p:nvPr/>
        </p:nvSpPr>
        <p:spPr>
          <a:xfrm>
            <a:off x="663200" y="3857625"/>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82.2758%</a:t>
            </a:r>
            <a:endParaRPr>
              <a:solidFill>
                <a:schemeClr val="dk1"/>
              </a:solidFill>
              <a:latin typeface="Hanken Grotesk"/>
              <a:ea typeface="Hanken Grotesk"/>
              <a:cs typeface="Hanken Grotesk"/>
              <a:sym typeface="Hanken Grotesk"/>
            </a:endParaRPr>
          </a:p>
        </p:txBody>
      </p:sp>
      <p:sp>
        <p:nvSpPr>
          <p:cNvPr id="481" name="Google Shape;481;p51"/>
          <p:cNvSpPr txBox="1"/>
          <p:nvPr/>
        </p:nvSpPr>
        <p:spPr>
          <a:xfrm>
            <a:off x="4938200" y="3857675"/>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81.4592%</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2"/>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Humidity Prediction Analysis</a:t>
            </a:r>
            <a:endParaRPr/>
          </a:p>
        </p:txBody>
      </p:sp>
      <p:sp>
        <p:nvSpPr>
          <p:cNvPr id="487" name="Google Shape;487;p52"/>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8" name="Google Shape;488;p52"/>
          <p:cNvPicPr preferRelativeResize="0"/>
          <p:nvPr/>
        </p:nvPicPr>
        <p:blipFill rotWithShape="1">
          <a:blip r:embed="rId3">
            <a:alphaModFix/>
          </a:blip>
          <a:srcRect b="0" l="0" r="0" t="0"/>
          <a:stretch/>
        </p:blipFill>
        <p:spPr>
          <a:xfrm>
            <a:off x="4938188" y="1285875"/>
            <a:ext cx="3429000" cy="2571750"/>
          </a:xfrm>
          <a:prstGeom prst="rect">
            <a:avLst/>
          </a:prstGeom>
          <a:noFill/>
          <a:ln>
            <a:noFill/>
          </a:ln>
        </p:spPr>
      </p:pic>
      <p:pic>
        <p:nvPicPr>
          <p:cNvPr id="489" name="Google Shape;489;p52"/>
          <p:cNvPicPr preferRelativeResize="0"/>
          <p:nvPr/>
        </p:nvPicPr>
        <p:blipFill rotWithShape="1">
          <a:blip r:embed="rId4">
            <a:alphaModFix/>
          </a:blip>
          <a:srcRect b="0" l="0" r="0" t="0"/>
          <a:stretch/>
        </p:blipFill>
        <p:spPr>
          <a:xfrm>
            <a:off x="663200" y="1285875"/>
            <a:ext cx="3429000" cy="2571806"/>
          </a:xfrm>
          <a:prstGeom prst="rect">
            <a:avLst/>
          </a:prstGeom>
          <a:noFill/>
          <a:ln>
            <a:noFill/>
          </a:ln>
        </p:spPr>
      </p:pic>
      <p:sp>
        <p:nvSpPr>
          <p:cNvPr id="490" name="Google Shape;490;p52"/>
          <p:cNvSpPr txBox="1"/>
          <p:nvPr/>
        </p:nvSpPr>
        <p:spPr>
          <a:xfrm>
            <a:off x="663200" y="3857675"/>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73.3561%</a:t>
            </a:r>
            <a:endParaRPr>
              <a:solidFill>
                <a:schemeClr val="dk1"/>
              </a:solidFill>
              <a:latin typeface="Hanken Grotesk"/>
              <a:ea typeface="Hanken Grotesk"/>
              <a:cs typeface="Hanken Grotesk"/>
              <a:sym typeface="Hanken Grotesk"/>
            </a:endParaRPr>
          </a:p>
        </p:txBody>
      </p:sp>
      <p:sp>
        <p:nvSpPr>
          <p:cNvPr id="491" name="Google Shape;491;p52"/>
          <p:cNvSpPr txBox="1"/>
          <p:nvPr/>
        </p:nvSpPr>
        <p:spPr>
          <a:xfrm>
            <a:off x="4938200" y="3857675"/>
            <a:ext cx="34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78.2538%</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3"/>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Wind Speed </a:t>
            </a:r>
            <a:r>
              <a:rPr lang="en"/>
              <a:t>Prediction</a:t>
            </a:r>
            <a:r>
              <a:rPr lang="en"/>
              <a:t> </a:t>
            </a:r>
            <a:r>
              <a:rPr lang="en"/>
              <a:t>Analysis </a:t>
            </a:r>
            <a:endParaRPr/>
          </a:p>
        </p:txBody>
      </p:sp>
      <p:sp>
        <p:nvSpPr>
          <p:cNvPr id="497" name="Google Shape;497;p53"/>
          <p:cNvSpPr txBox="1"/>
          <p:nvPr/>
        </p:nvSpPr>
        <p:spPr>
          <a:xfrm>
            <a:off x="500300" y="1137900"/>
            <a:ext cx="43284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498" name="Google Shape;498;p53"/>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9" name="Google Shape;499;p53"/>
          <p:cNvPicPr preferRelativeResize="0"/>
          <p:nvPr/>
        </p:nvPicPr>
        <p:blipFill rotWithShape="1">
          <a:blip r:embed="rId3">
            <a:alphaModFix/>
          </a:blip>
          <a:srcRect b="0" l="0" r="0" t="0"/>
          <a:stretch/>
        </p:blipFill>
        <p:spPr>
          <a:xfrm>
            <a:off x="4828700" y="1217888"/>
            <a:ext cx="3610301" cy="2707726"/>
          </a:xfrm>
          <a:prstGeom prst="rect">
            <a:avLst/>
          </a:prstGeom>
          <a:noFill/>
          <a:ln>
            <a:noFill/>
          </a:ln>
        </p:spPr>
      </p:pic>
      <p:pic>
        <p:nvPicPr>
          <p:cNvPr id="500" name="Google Shape;500;p53"/>
          <p:cNvPicPr preferRelativeResize="0"/>
          <p:nvPr/>
        </p:nvPicPr>
        <p:blipFill rotWithShape="1">
          <a:blip r:embed="rId4">
            <a:alphaModFix/>
          </a:blip>
          <a:srcRect b="0" l="0" r="0" t="0"/>
          <a:stretch/>
        </p:blipFill>
        <p:spPr>
          <a:xfrm>
            <a:off x="663200" y="1217888"/>
            <a:ext cx="3610301" cy="2707726"/>
          </a:xfrm>
          <a:prstGeom prst="rect">
            <a:avLst/>
          </a:prstGeom>
          <a:noFill/>
          <a:ln>
            <a:noFill/>
          </a:ln>
        </p:spPr>
      </p:pic>
      <p:sp>
        <p:nvSpPr>
          <p:cNvPr id="501" name="Google Shape;501;p53"/>
          <p:cNvSpPr txBox="1"/>
          <p:nvPr/>
        </p:nvSpPr>
        <p:spPr>
          <a:xfrm>
            <a:off x="663200" y="3925625"/>
            <a:ext cx="3610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7.8454 mph</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502" name="Google Shape;502;p53"/>
          <p:cNvSpPr txBox="1"/>
          <p:nvPr/>
        </p:nvSpPr>
        <p:spPr>
          <a:xfrm>
            <a:off x="4828700" y="3925625"/>
            <a:ext cx="361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6.5840 mph</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4"/>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Wind Speed Prediction Analysis </a:t>
            </a:r>
            <a:endParaRPr/>
          </a:p>
        </p:txBody>
      </p:sp>
      <p:sp>
        <p:nvSpPr>
          <p:cNvPr id="508" name="Google Shape;508;p54"/>
          <p:cNvSpPr txBox="1"/>
          <p:nvPr/>
        </p:nvSpPr>
        <p:spPr>
          <a:xfrm>
            <a:off x="500300" y="1137900"/>
            <a:ext cx="43284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509" name="Google Shape;509;p54"/>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10" name="Google Shape;510;p54"/>
          <p:cNvPicPr preferRelativeResize="0"/>
          <p:nvPr/>
        </p:nvPicPr>
        <p:blipFill rotWithShape="1">
          <a:blip r:embed="rId3">
            <a:alphaModFix/>
          </a:blip>
          <a:srcRect b="0" l="0" r="0" t="0"/>
          <a:stretch/>
        </p:blipFill>
        <p:spPr>
          <a:xfrm>
            <a:off x="4828700" y="1217888"/>
            <a:ext cx="3610301" cy="2707726"/>
          </a:xfrm>
          <a:prstGeom prst="rect">
            <a:avLst/>
          </a:prstGeom>
          <a:noFill/>
          <a:ln>
            <a:noFill/>
          </a:ln>
        </p:spPr>
      </p:pic>
      <p:pic>
        <p:nvPicPr>
          <p:cNvPr id="511" name="Google Shape;511;p54"/>
          <p:cNvPicPr preferRelativeResize="0"/>
          <p:nvPr/>
        </p:nvPicPr>
        <p:blipFill rotWithShape="1">
          <a:blip r:embed="rId4">
            <a:alphaModFix/>
          </a:blip>
          <a:srcRect b="0" l="0" r="0" t="0"/>
          <a:stretch/>
        </p:blipFill>
        <p:spPr>
          <a:xfrm>
            <a:off x="663200" y="1217888"/>
            <a:ext cx="3610301" cy="2707726"/>
          </a:xfrm>
          <a:prstGeom prst="rect">
            <a:avLst/>
          </a:prstGeom>
          <a:noFill/>
          <a:ln>
            <a:noFill/>
          </a:ln>
        </p:spPr>
      </p:pic>
      <p:sp>
        <p:nvSpPr>
          <p:cNvPr id="512" name="Google Shape;512;p54"/>
          <p:cNvSpPr txBox="1"/>
          <p:nvPr/>
        </p:nvSpPr>
        <p:spPr>
          <a:xfrm>
            <a:off x="663200" y="3925625"/>
            <a:ext cx="361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a:t>
            </a:r>
            <a:r>
              <a:rPr lang="en">
                <a:solidFill>
                  <a:schemeClr val="dk1"/>
                </a:solidFill>
                <a:latin typeface="Hanken Grotesk"/>
                <a:ea typeface="Hanken Grotesk"/>
                <a:cs typeface="Hanken Grotesk"/>
                <a:sym typeface="Hanken Grotesk"/>
              </a:rPr>
              <a:t>9.8502 </a:t>
            </a:r>
            <a:r>
              <a:rPr lang="en">
                <a:solidFill>
                  <a:schemeClr val="dk1"/>
                </a:solidFill>
                <a:latin typeface="Hanken Grotesk"/>
                <a:ea typeface="Hanken Grotesk"/>
                <a:cs typeface="Hanken Grotesk"/>
                <a:sym typeface="Hanken Grotesk"/>
              </a:rPr>
              <a:t>mph</a:t>
            </a:r>
            <a:endParaRPr>
              <a:solidFill>
                <a:schemeClr val="dk1"/>
              </a:solidFill>
              <a:latin typeface="Hanken Grotesk"/>
              <a:ea typeface="Hanken Grotesk"/>
              <a:cs typeface="Hanken Grotesk"/>
              <a:sym typeface="Hanken Grotesk"/>
            </a:endParaRPr>
          </a:p>
        </p:txBody>
      </p:sp>
      <p:sp>
        <p:nvSpPr>
          <p:cNvPr id="513" name="Google Shape;513;p54"/>
          <p:cNvSpPr txBox="1"/>
          <p:nvPr/>
        </p:nvSpPr>
        <p:spPr>
          <a:xfrm>
            <a:off x="4828700" y="3925625"/>
            <a:ext cx="3538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Hanken Grotesk"/>
                <a:ea typeface="Hanken Grotesk"/>
                <a:cs typeface="Hanken Grotesk"/>
                <a:sym typeface="Hanken Grotesk"/>
              </a:rPr>
              <a:t>Actual: 8.9645 mph</a:t>
            </a:r>
            <a:endParaRPr>
              <a:solidFill>
                <a:schemeClr val="dk1"/>
              </a:solidFill>
              <a:latin typeface="Hanken Grotesk"/>
              <a:ea typeface="Hanken Grotesk"/>
              <a:cs typeface="Hanken Grotesk"/>
              <a:sym typeface="Hanken Grotes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5"/>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Data Analysis Remarks</a:t>
            </a:r>
            <a:endParaRPr/>
          </a:p>
        </p:txBody>
      </p:sp>
      <p:sp>
        <p:nvSpPr>
          <p:cNvPr id="519" name="Google Shape;519;p55"/>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API weather predictions have only moderate accuracy with relation to ARA weather devices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Different API’s are clearly shown to be better at different attributes</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Weather.gov for Temperature prediction, etc.</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API’s can be unreliable at times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API’s lack location and temporal granularity needed for extremely accurate predictions</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API’s predict weather in a relatively large area, using sometimes distance weather station</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Most API’s can only make predictions on the hour</a:t>
            </a:r>
            <a:endParaRPr>
              <a:solidFill>
                <a:schemeClr val="dk1"/>
              </a:solidFill>
              <a:latin typeface="Hanken Grotesk"/>
              <a:ea typeface="Hanken Grotesk"/>
              <a:cs typeface="Hanken Grotesk"/>
              <a:sym typeface="Hanken Grotesk"/>
            </a:endParaRPr>
          </a:p>
        </p:txBody>
      </p:sp>
      <p:sp>
        <p:nvSpPr>
          <p:cNvPr id="520" name="Google Shape;520;p55"/>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6"/>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Going Forwards</a:t>
            </a:r>
            <a:endParaRPr b="1" sz="2700"/>
          </a:p>
        </p:txBody>
      </p:sp>
      <p:sp>
        <p:nvSpPr>
          <p:cNvPr id="526" name="Google Shape;526;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7"/>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Gantt Chart</a:t>
            </a:r>
            <a:endParaRPr/>
          </a:p>
        </p:txBody>
      </p:sp>
      <p:sp>
        <p:nvSpPr>
          <p:cNvPr id="532" name="Google Shape;532;p57"/>
          <p:cNvSpPr txBox="1"/>
          <p:nvPr>
            <p:ph idx="12" type="sldNum"/>
          </p:nvPr>
        </p:nvSpPr>
        <p:spPr>
          <a:xfrm>
            <a:off x="8595309" y="48074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3" name="Google Shape;533;p57"/>
          <p:cNvPicPr preferRelativeResize="0"/>
          <p:nvPr/>
        </p:nvPicPr>
        <p:blipFill>
          <a:blip r:embed="rId3">
            <a:alphaModFix/>
          </a:blip>
          <a:stretch>
            <a:fillRect/>
          </a:stretch>
        </p:blipFill>
        <p:spPr>
          <a:xfrm>
            <a:off x="341675" y="1267163"/>
            <a:ext cx="8460649" cy="299922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8"/>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539" name="Google Shape;539;p58"/>
          <p:cNvSpPr txBox="1"/>
          <p:nvPr/>
        </p:nvSpPr>
        <p:spPr>
          <a:xfrm>
            <a:off x="500300" y="12400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Finalize</a:t>
            </a:r>
            <a:r>
              <a:rPr lang="en">
                <a:solidFill>
                  <a:schemeClr val="dk1"/>
                </a:solidFill>
                <a:latin typeface="Hanken Grotesk"/>
                <a:ea typeface="Hanken Grotesk"/>
                <a:cs typeface="Hanken Grotesk"/>
                <a:sym typeface="Hanken Grotesk"/>
              </a:rPr>
              <a:t> data collection for ARA weather data and </a:t>
            </a:r>
            <a:r>
              <a:rPr lang="en">
                <a:solidFill>
                  <a:schemeClr val="dk1"/>
                </a:solidFill>
                <a:latin typeface="Hanken Grotesk"/>
                <a:ea typeface="Hanken Grotesk"/>
                <a:cs typeface="Hanken Grotesk"/>
                <a:sym typeface="Hanken Grotesk"/>
              </a:rPr>
              <a:t>ARA wireless signal data</a:t>
            </a:r>
            <a:endParaRPr>
              <a:solidFill>
                <a:schemeClr val="dk1"/>
              </a:solidFill>
              <a:latin typeface="Hanken Grotesk"/>
              <a:ea typeface="Hanken Grotesk"/>
              <a:cs typeface="Hanken Grotesk"/>
              <a:sym typeface="Hanken Grotesk"/>
            </a:endParaRPr>
          </a:p>
          <a:p>
            <a:pPr indent="-317500" lvl="1" marL="9144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February 14th, 2025</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Finalize implementing feedback loop utilizing collected weather data</a:t>
            </a:r>
            <a:endParaRPr>
              <a:solidFill>
                <a:schemeClr val="dk1"/>
              </a:solidFill>
              <a:latin typeface="Hanken Grotesk"/>
              <a:ea typeface="Hanken Grotesk"/>
              <a:cs typeface="Hanken Grotesk"/>
              <a:sym typeface="Hanken Grotesk"/>
            </a:endParaRPr>
          </a:p>
          <a:p>
            <a:pPr indent="-317500" lvl="1" marL="9144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March 21st, 2025</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Finalize data processing module to pair weather and wireless signal data</a:t>
            </a:r>
            <a:endParaRPr>
              <a:solidFill>
                <a:schemeClr val="dk1"/>
              </a:solidFill>
              <a:latin typeface="Hanken Grotesk"/>
              <a:ea typeface="Hanken Grotesk"/>
              <a:cs typeface="Hanken Grotesk"/>
              <a:sym typeface="Hanken Grotesk"/>
            </a:endParaRPr>
          </a:p>
          <a:p>
            <a:pPr indent="-317500" lvl="1" marL="9144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April 4th, 2025</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Finalize in UI for ARA researchers to query datasets</a:t>
            </a:r>
            <a:endParaRPr>
              <a:solidFill>
                <a:schemeClr val="dk1"/>
              </a:solidFill>
              <a:latin typeface="Hanken Grotesk"/>
              <a:ea typeface="Hanken Grotesk"/>
              <a:cs typeface="Hanken Grotesk"/>
              <a:sym typeface="Hanken Grotesk"/>
            </a:endParaRPr>
          </a:p>
          <a:p>
            <a:pPr indent="-317500" lvl="1" marL="914400" rtl="0" algn="l">
              <a:lnSpc>
                <a:spcPct val="13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April 18th, 2025</a:t>
            </a:r>
            <a:endParaRPr>
              <a:solidFill>
                <a:schemeClr val="dk1"/>
              </a:solidFill>
              <a:latin typeface="Hanken Grotesk"/>
              <a:ea typeface="Hanken Grotesk"/>
              <a:cs typeface="Hanken Grotesk"/>
              <a:sym typeface="Hanken Grotesk"/>
            </a:endParaRPr>
          </a:p>
        </p:txBody>
      </p:sp>
      <p:sp>
        <p:nvSpPr>
          <p:cNvPr id="540" name="Google Shape;540;p58"/>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ARA Infrastructure</a:t>
            </a:r>
            <a:endParaRPr/>
          </a:p>
        </p:txBody>
      </p:sp>
      <p:sp>
        <p:nvSpPr>
          <p:cNvPr id="330" name="Google Shape;330;p32"/>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331" name="Google Shape;331;p32"/>
          <p:cNvSpPr txBox="1"/>
          <p:nvPr>
            <p:ph idx="12" type="sldNum"/>
          </p:nvPr>
        </p:nvSpPr>
        <p:spPr>
          <a:xfrm>
            <a:off x="8595309" y="483987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2" name="Google Shape;332;p32"/>
          <p:cNvPicPr preferRelativeResize="0"/>
          <p:nvPr/>
        </p:nvPicPr>
        <p:blipFill>
          <a:blip r:embed="rId3">
            <a:alphaModFix/>
          </a:blip>
          <a:stretch>
            <a:fillRect/>
          </a:stretch>
        </p:blipFill>
        <p:spPr>
          <a:xfrm>
            <a:off x="523713" y="1349924"/>
            <a:ext cx="8096575" cy="2857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9"/>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Conclusion</a:t>
            </a:r>
            <a:endParaRPr b="1" sz="2700"/>
          </a:p>
        </p:txBody>
      </p:sp>
      <p:sp>
        <p:nvSpPr>
          <p:cNvPr id="546" name="Google Shape;546;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0"/>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Status</a:t>
            </a:r>
            <a:endParaRPr/>
          </a:p>
        </p:txBody>
      </p:sp>
      <p:sp>
        <p:nvSpPr>
          <p:cNvPr id="552" name="Google Shape;552;p60"/>
          <p:cNvSpPr txBox="1"/>
          <p:nvPr/>
        </p:nvSpPr>
        <p:spPr>
          <a:xfrm>
            <a:off x="500300" y="1111250"/>
            <a:ext cx="7866900" cy="370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Hanken Grotesk"/>
                <a:ea typeface="Hanken Grotesk"/>
                <a:cs typeface="Hanken Grotesk"/>
                <a:sym typeface="Hanken Grotesk"/>
              </a:rPr>
              <a:t>Complete:</a:t>
            </a:r>
            <a:endParaRPr b="1">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Weather API Forecasting Prototype</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Initial prototype completed October 14th, 2024</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Weather API Data Analysis and </a:t>
            </a:r>
            <a:r>
              <a:rPr lang="en">
                <a:solidFill>
                  <a:schemeClr val="dk1"/>
                </a:solidFill>
                <a:latin typeface="Hanken Grotesk"/>
                <a:ea typeface="Hanken Grotesk"/>
                <a:cs typeface="Hanken Grotesk"/>
                <a:sym typeface="Hanken Grotesk"/>
              </a:rPr>
              <a:t>Forecast Data Visualization</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Prototype with visual completed October 31st, 2024</a:t>
            </a:r>
            <a:endParaRPr>
              <a:solidFill>
                <a:schemeClr val="dk1"/>
              </a:solidFill>
              <a:latin typeface="Hanken Grotesk"/>
              <a:ea typeface="Hanken Grotesk"/>
              <a:cs typeface="Hanken Grotesk"/>
              <a:sym typeface="Hanken Grotesk"/>
            </a:endParaRPr>
          </a:p>
          <a:p>
            <a:pPr indent="0" lvl="0" marL="0" rtl="0" algn="l">
              <a:lnSpc>
                <a:spcPct val="150000"/>
              </a:lnSpc>
              <a:spcBef>
                <a:spcPts val="0"/>
              </a:spcBef>
              <a:spcAft>
                <a:spcPts val="0"/>
              </a:spcAft>
              <a:buNone/>
            </a:pPr>
            <a:r>
              <a:rPr b="1" lang="en">
                <a:solidFill>
                  <a:schemeClr val="dk1"/>
                </a:solidFill>
                <a:latin typeface="Hanken Grotesk"/>
                <a:ea typeface="Hanken Grotesk"/>
                <a:cs typeface="Hanken Grotesk"/>
                <a:sym typeface="Hanken Grotesk"/>
              </a:rPr>
              <a:t>In Progress:</a:t>
            </a:r>
            <a:endParaRPr b="1">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Query ARA </a:t>
            </a:r>
            <a:r>
              <a:rPr lang="en">
                <a:solidFill>
                  <a:schemeClr val="dk1"/>
                </a:solidFill>
                <a:latin typeface="Hanken Grotesk"/>
                <a:ea typeface="Hanken Grotesk"/>
                <a:cs typeface="Hanken Grotesk"/>
                <a:sym typeface="Hanken Grotesk"/>
              </a:rPr>
              <a:t>W</a:t>
            </a:r>
            <a:r>
              <a:rPr lang="en">
                <a:solidFill>
                  <a:schemeClr val="dk1"/>
                </a:solidFill>
                <a:latin typeface="Hanken Grotesk"/>
                <a:ea typeface="Hanken Grotesk"/>
                <a:cs typeface="Hanken Grotesk"/>
                <a:sym typeface="Hanken Grotesk"/>
              </a:rPr>
              <a:t>eather</a:t>
            </a:r>
            <a:r>
              <a:rPr lang="en">
                <a:solidFill>
                  <a:schemeClr val="dk1"/>
                </a:solidFill>
                <a:latin typeface="Hanken Grotesk"/>
                <a:ea typeface="Hanken Grotesk"/>
                <a:cs typeface="Hanken Grotesk"/>
                <a:sym typeface="Hanken Grotesk"/>
              </a:rPr>
              <a:t> and Wireless Data</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Running data collection scripts on ARA equipment </a:t>
            </a:r>
            <a:endParaRPr>
              <a:solidFill>
                <a:schemeClr val="dk1"/>
              </a:solidFill>
              <a:latin typeface="Hanken Grotesk"/>
              <a:ea typeface="Hanken Grotesk"/>
              <a:cs typeface="Hanken Grotesk"/>
              <a:sym typeface="Hanken Grotesk"/>
            </a:endParaRPr>
          </a:p>
          <a:p>
            <a:pPr indent="-317500" lvl="1" marL="9144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Working through a bug where script periodically stops running</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Store ARA Weather Data</a:t>
            </a:r>
            <a:endParaRPr>
              <a:solidFill>
                <a:schemeClr val="dk1"/>
              </a:solidFill>
              <a:latin typeface="Hanken Grotesk"/>
              <a:ea typeface="Hanken Grotesk"/>
              <a:cs typeface="Hanken Grotesk"/>
              <a:sym typeface="Hanken Grotesk"/>
            </a:endParaRPr>
          </a:p>
          <a:p>
            <a:pPr indent="0" lvl="0" marL="0" rtl="0" algn="l">
              <a:lnSpc>
                <a:spcPct val="150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553" name="Google Shape;553;p60"/>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1"/>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559" name="Google Shape;559;p61"/>
          <p:cNvSpPr txBox="1"/>
          <p:nvPr/>
        </p:nvSpPr>
        <p:spPr>
          <a:xfrm>
            <a:off x="500300" y="1111250"/>
            <a:ext cx="7866900" cy="370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Our goal is to develop </a:t>
            </a:r>
            <a:r>
              <a:rPr lang="en">
                <a:solidFill>
                  <a:schemeClr val="dk1"/>
                </a:solidFill>
                <a:latin typeface="Hanken Grotesk"/>
                <a:ea typeface="Hanken Grotesk"/>
                <a:cs typeface="Hanken Grotesk"/>
                <a:sym typeface="Hanken Grotesk"/>
              </a:rPr>
              <a:t>a weather-triggered telemetry system that measures the performance of wireless technologies deployed on ARA before, during, and after weather events of interest</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Our approach is to create a program which uses weather forecast APIs to predict when a weather event will occur and will gather weather and wireless data during those weather events </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Researched different weather forecast APIs that could be used in our project to gather prediction data</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Created multiple design diagrams to visualize our system and how to begin implementation</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Created an initial prototype which gathers API forecast data features over time</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Created multiple graphs for each of the APIs, looking at different features and comparing them against the actual weather data to find the accuracy of the predictions </a:t>
            </a:r>
            <a:endParaRPr>
              <a:solidFill>
                <a:schemeClr val="dk1"/>
              </a:solidFill>
              <a:latin typeface="Hanken Grotesk"/>
              <a:ea typeface="Hanken Grotesk"/>
              <a:cs typeface="Hanken Grotesk"/>
              <a:sym typeface="Hanken Grotesk"/>
            </a:endParaRPr>
          </a:p>
          <a:p>
            <a:pPr indent="0" lvl="0" marL="45720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560" name="Google Shape;560;p61"/>
          <p:cNvSpPr txBox="1"/>
          <p:nvPr>
            <p:ph idx="12" type="sldNum"/>
          </p:nvPr>
        </p:nvSpPr>
        <p:spPr>
          <a:xfrm>
            <a:off x="8595309" y="481742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2"/>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Questions?</a:t>
            </a:r>
            <a:endParaRPr b="1" sz="2700"/>
          </a:p>
        </p:txBody>
      </p:sp>
      <p:sp>
        <p:nvSpPr>
          <p:cNvPr id="566" name="Google Shape;566;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3"/>
          <p:cNvSpPr txBox="1"/>
          <p:nvPr>
            <p:ph idx="1" type="subTitle"/>
          </p:nvPr>
        </p:nvSpPr>
        <p:spPr>
          <a:xfrm>
            <a:off x="1216475" y="2730750"/>
            <a:ext cx="50676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Project Plan &amp; Management</a:t>
            </a:r>
            <a:endParaRPr b="1" sz="2700"/>
          </a:p>
        </p:txBody>
      </p:sp>
      <p:sp>
        <p:nvSpPr>
          <p:cNvPr id="338" name="Google Shape;338;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344" name="Google Shape;344;p34"/>
          <p:cNvSpPr txBox="1"/>
          <p:nvPr/>
        </p:nvSpPr>
        <p:spPr>
          <a:xfrm>
            <a:off x="634800" y="1119025"/>
            <a:ext cx="7874400" cy="381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Hanken Grotesk"/>
                <a:ea typeface="Hanken Grotesk"/>
                <a:cs typeface="Hanken Grotesk"/>
                <a:sym typeface="Hanken Grotesk"/>
              </a:rPr>
              <a:t>Purpose</a:t>
            </a:r>
            <a:endParaRPr b="1">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Analysis of ARA framework performance during weather events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Generate data sets to enable researchers to study how weather events affects wireless data</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a:solidFill>
                  <a:schemeClr val="dk1"/>
                </a:solidFill>
                <a:latin typeface="Hanken Grotesk"/>
                <a:ea typeface="Hanken Grotesk"/>
                <a:cs typeface="Hanken Grotesk"/>
                <a:sym typeface="Hanken Grotesk"/>
              </a:rPr>
              <a:t>Goal</a:t>
            </a:r>
            <a:endParaRPr b="1">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Develop a weather-triggered telemetry system that measures the performance of wireless technologies deployed on ARA before, during, and after weather events of interest</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b="1">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rPr b="1" lang="en">
                <a:solidFill>
                  <a:schemeClr val="dk1"/>
                </a:solidFill>
                <a:latin typeface="Hanken Grotesk"/>
                <a:ea typeface="Hanken Grotesk"/>
                <a:cs typeface="Hanken Grotesk"/>
                <a:sym typeface="Hanken Grotesk"/>
              </a:rPr>
              <a:t>Tasks</a:t>
            </a:r>
            <a:endParaRPr b="1">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Collect network data during a variety of weather events</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Analyze weather events effect on wireless signal data </a:t>
            </a:r>
            <a:endParaRPr>
              <a:solidFill>
                <a:schemeClr val="dk1"/>
              </a:solidFill>
              <a:latin typeface="Hanken Grotesk"/>
              <a:ea typeface="Hanken Grotesk"/>
              <a:cs typeface="Hanken Grotesk"/>
              <a:sym typeface="Hanken Grotesk"/>
            </a:endParaRPr>
          </a:p>
          <a:p>
            <a:pPr indent="-317500" lvl="0" marL="457200" rtl="0" algn="l">
              <a:lnSpc>
                <a:spcPct val="115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Store collected data so users can query formatted data sets</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lnSpc>
                <a:spcPct val="115000"/>
              </a:lnSpc>
              <a:spcBef>
                <a:spcPts val="0"/>
              </a:spcBef>
              <a:spcAft>
                <a:spcPts val="0"/>
              </a:spcAft>
              <a:buNone/>
            </a:pPr>
            <a:r>
              <a:t/>
            </a:r>
            <a:endParaRPr>
              <a:solidFill>
                <a:schemeClr val="dk1"/>
              </a:solidFill>
              <a:latin typeface="Hanken Grotesk"/>
              <a:ea typeface="Hanken Grotesk"/>
              <a:cs typeface="Hanken Grotesk"/>
              <a:sym typeface="Hanken Grotesk"/>
            </a:endParaRPr>
          </a:p>
          <a:p>
            <a:pPr indent="0" lvl="0" marL="0" rtl="0" algn="l">
              <a:spcBef>
                <a:spcPts val="0"/>
              </a:spcBef>
              <a:spcAft>
                <a:spcPts val="0"/>
              </a:spcAft>
              <a:buNone/>
            </a:pPr>
            <a:r>
              <a:t/>
            </a:r>
            <a:endParaRPr>
              <a:solidFill>
                <a:schemeClr val="dk1"/>
              </a:solidFill>
              <a:latin typeface="Hanken Grotesk"/>
              <a:ea typeface="Hanken Grotesk"/>
              <a:cs typeface="Hanken Grotesk"/>
              <a:sym typeface="Hanken Grotesk"/>
            </a:endParaRPr>
          </a:p>
        </p:txBody>
      </p:sp>
      <p:sp>
        <p:nvSpPr>
          <p:cNvPr id="345" name="Google Shape;34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5"/>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Approach</a:t>
            </a:r>
            <a:endParaRPr/>
          </a:p>
        </p:txBody>
      </p:sp>
      <p:sp>
        <p:nvSpPr>
          <p:cNvPr id="351" name="Google Shape;351;p35"/>
          <p:cNvSpPr txBox="1"/>
          <p:nvPr/>
        </p:nvSpPr>
        <p:spPr>
          <a:xfrm>
            <a:off x="500300" y="12952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Create a script </a:t>
            </a:r>
            <a:r>
              <a:rPr lang="en">
                <a:solidFill>
                  <a:schemeClr val="dk1"/>
                </a:solidFill>
                <a:latin typeface="Hanken Grotesk"/>
                <a:ea typeface="Hanken Grotesk"/>
                <a:cs typeface="Hanken Grotesk"/>
                <a:sym typeface="Hanken Grotesk"/>
              </a:rPr>
              <a:t>utilizing</a:t>
            </a:r>
            <a:r>
              <a:rPr lang="en">
                <a:solidFill>
                  <a:schemeClr val="dk1"/>
                </a:solidFill>
                <a:latin typeface="Hanken Grotesk"/>
                <a:ea typeface="Hanken Grotesk"/>
                <a:cs typeface="Hanken Grotesk"/>
                <a:sym typeface="Hanken Grotesk"/>
              </a:rPr>
              <a:t> </a:t>
            </a:r>
            <a:r>
              <a:rPr lang="en">
                <a:solidFill>
                  <a:schemeClr val="dk1"/>
                </a:solidFill>
                <a:latin typeface="Hanken Grotesk"/>
                <a:ea typeface="Hanken Grotesk"/>
                <a:cs typeface="Hanken Grotesk"/>
                <a:sym typeface="Hanken Grotesk"/>
              </a:rPr>
              <a:t>multiple</a:t>
            </a:r>
            <a:r>
              <a:rPr lang="en">
                <a:solidFill>
                  <a:schemeClr val="dk1"/>
                </a:solidFill>
                <a:latin typeface="Hanken Grotesk"/>
                <a:ea typeface="Hanken Grotesk"/>
                <a:cs typeface="Hanken Grotesk"/>
                <a:sym typeface="Hanken Grotesk"/>
              </a:rPr>
              <a:t> weather forecasting APIs to predict weather events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Script will continuously predict when a weather event will begin and end</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Recognize weather events and set a lead-in time to trigger data collection</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Once weather events are completed continue collecting data until lead-out time collection has been completed</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Data sets collected will be formatted in a </a:t>
            </a:r>
            <a:r>
              <a:rPr lang="en">
                <a:solidFill>
                  <a:schemeClr val="dk1"/>
                </a:solidFill>
                <a:latin typeface="Hanken Grotesk"/>
                <a:ea typeface="Hanken Grotesk"/>
                <a:cs typeface="Hanken Grotesk"/>
                <a:sym typeface="Hanken Grotesk"/>
              </a:rPr>
              <a:t>hierarchical</a:t>
            </a:r>
            <a:r>
              <a:rPr lang="en">
                <a:solidFill>
                  <a:schemeClr val="dk1"/>
                </a:solidFill>
                <a:latin typeface="Hanken Grotesk"/>
                <a:ea typeface="Hanken Grotesk"/>
                <a:cs typeface="Hanken Grotesk"/>
                <a:sym typeface="Hanken Grotesk"/>
              </a:rPr>
              <a:t> ZIP file structure</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highlight>
                  <a:srgbClr val="FFFFFF"/>
                </a:highlight>
                <a:latin typeface="Hanken Grotesk"/>
                <a:ea typeface="Hanken Grotesk"/>
                <a:cs typeface="Hanken Grotesk"/>
                <a:sym typeface="Hanken Grotesk"/>
              </a:rPr>
              <a:t>Create a user-friendly interactive UI so researchers can query for this data to analyze</a:t>
            </a:r>
            <a:endParaRPr>
              <a:solidFill>
                <a:schemeClr val="dk1"/>
              </a:solidFill>
              <a:latin typeface="Hanken Grotesk"/>
              <a:ea typeface="Hanken Grotesk"/>
              <a:cs typeface="Hanken Grotesk"/>
              <a:sym typeface="Hanken Grotesk"/>
            </a:endParaRPr>
          </a:p>
        </p:txBody>
      </p:sp>
      <p:sp>
        <p:nvSpPr>
          <p:cNvPr id="352" name="Google Shape;352;p35"/>
          <p:cNvSpPr txBox="1"/>
          <p:nvPr>
            <p:ph idx="12" type="sldNum"/>
          </p:nvPr>
        </p:nvSpPr>
        <p:spPr>
          <a:xfrm>
            <a:off x="8595309" y="48624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6"/>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Needs</a:t>
            </a:r>
            <a:endParaRPr/>
          </a:p>
        </p:txBody>
      </p:sp>
      <p:sp>
        <p:nvSpPr>
          <p:cNvPr id="358" name="Google Shape;358;p36"/>
          <p:cNvSpPr txBox="1"/>
          <p:nvPr/>
        </p:nvSpPr>
        <p:spPr>
          <a:xfrm>
            <a:off x="500300" y="12952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Internal and external users that have the same needs</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a:t>
            </a:r>
            <a:r>
              <a:rPr lang="en">
                <a:solidFill>
                  <a:schemeClr val="dk1"/>
                </a:solidFill>
                <a:latin typeface="Hanken Grotesk"/>
                <a:ea typeface="Hanken Grotesk"/>
                <a:cs typeface="Hanken Grotesk"/>
                <a:sym typeface="Hanken Grotesk"/>
              </a:rPr>
              <a:t>esearchers want to collect weather event data in order to store and publish this data</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a:t>
            </a:r>
            <a:r>
              <a:rPr lang="en">
                <a:solidFill>
                  <a:schemeClr val="dk1"/>
                </a:solidFill>
                <a:latin typeface="Hanken Grotesk"/>
                <a:ea typeface="Hanken Grotesk"/>
                <a:cs typeface="Hanken Grotesk"/>
                <a:sym typeface="Hanken Grotesk"/>
              </a:rPr>
              <a:t>esearchers need weather data to analyze how ARA equipment is affected by weather events</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Researchers need to know when weather events occurred to analyze how weather events affected their tests on the ARA framework</a:t>
            </a:r>
            <a:endParaRPr>
              <a:solidFill>
                <a:schemeClr val="dk1"/>
              </a:solidFill>
              <a:latin typeface="Hanken Grotesk"/>
              <a:ea typeface="Hanken Grotesk"/>
              <a:cs typeface="Hanken Grotesk"/>
              <a:sym typeface="Hanken Grotesk"/>
            </a:endParaRPr>
          </a:p>
          <a:p>
            <a:pPr indent="-317500" lvl="0" marL="457200" rtl="0" algn="l">
              <a:lnSpc>
                <a:spcPct val="20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Researchers need an easy way to query specific weather event data sets</a:t>
            </a:r>
            <a:endParaRPr>
              <a:solidFill>
                <a:schemeClr val="dk1"/>
              </a:solidFill>
              <a:latin typeface="Hanken Grotesk"/>
              <a:ea typeface="Hanken Grotesk"/>
              <a:cs typeface="Hanken Grotesk"/>
              <a:sym typeface="Hanken Grotesk"/>
            </a:endParaRPr>
          </a:p>
        </p:txBody>
      </p:sp>
      <p:sp>
        <p:nvSpPr>
          <p:cNvPr id="359" name="Google Shape;359;p36"/>
          <p:cNvSpPr txBox="1"/>
          <p:nvPr>
            <p:ph idx="12" type="sldNum"/>
          </p:nvPr>
        </p:nvSpPr>
        <p:spPr>
          <a:xfrm>
            <a:off x="8595309" y="48624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365" name="Google Shape;365;p37"/>
          <p:cNvSpPr txBox="1"/>
          <p:nvPr/>
        </p:nvSpPr>
        <p:spPr>
          <a:xfrm>
            <a:off x="500300" y="12952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gather and store data during specified weather conditions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use multiple weather forecasting APIs to predict when a weather event will occur.</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trigger data collection when weather event is detected during the 30 minute lead-in data collection time</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have lead-in and lead-out time where data is being collected 30 minutes before and after the weather event</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aim to reach a 70+% accuracy for gathering data</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incorporate a UI that allows users to query </a:t>
            </a:r>
            <a:r>
              <a:rPr lang="en">
                <a:solidFill>
                  <a:schemeClr val="dk1"/>
                </a:solidFill>
                <a:latin typeface="Hanken Grotesk"/>
                <a:ea typeface="Hanken Grotesk"/>
                <a:cs typeface="Hanken Grotesk"/>
                <a:sym typeface="Hanken Grotesk"/>
              </a:rPr>
              <a:t>specific</a:t>
            </a:r>
            <a:r>
              <a:rPr lang="en">
                <a:solidFill>
                  <a:schemeClr val="dk1"/>
                </a:solidFill>
                <a:latin typeface="Hanken Grotesk"/>
                <a:ea typeface="Hanken Grotesk"/>
                <a:cs typeface="Hanken Grotesk"/>
                <a:sym typeface="Hanken Grotesk"/>
              </a:rPr>
              <a:t> weather events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When data collection for a weather </a:t>
            </a:r>
            <a:r>
              <a:rPr lang="en">
                <a:solidFill>
                  <a:schemeClr val="dk1"/>
                </a:solidFill>
                <a:latin typeface="Hanken Grotesk"/>
                <a:ea typeface="Hanken Grotesk"/>
                <a:cs typeface="Hanken Grotesk"/>
                <a:sym typeface="Hanken Grotesk"/>
              </a:rPr>
              <a:t>event</a:t>
            </a:r>
            <a:r>
              <a:rPr lang="en">
                <a:solidFill>
                  <a:schemeClr val="dk1"/>
                </a:solidFill>
                <a:latin typeface="Hanken Grotesk"/>
                <a:ea typeface="Hanken Grotesk"/>
                <a:cs typeface="Hanken Grotesk"/>
                <a:sym typeface="Hanken Grotesk"/>
              </a:rPr>
              <a:t> is </a:t>
            </a:r>
            <a:r>
              <a:rPr lang="en">
                <a:solidFill>
                  <a:schemeClr val="dk1"/>
                </a:solidFill>
                <a:latin typeface="Hanken Grotesk"/>
                <a:ea typeface="Hanken Grotesk"/>
                <a:cs typeface="Hanken Grotesk"/>
                <a:sym typeface="Hanken Grotesk"/>
              </a:rPr>
              <a:t>complete</a:t>
            </a:r>
            <a:r>
              <a:rPr lang="en">
                <a:solidFill>
                  <a:schemeClr val="dk1"/>
                </a:solidFill>
                <a:latin typeface="Hanken Grotesk"/>
                <a:ea typeface="Hanken Grotesk"/>
                <a:cs typeface="Hanken Grotesk"/>
                <a:sym typeface="Hanken Grotesk"/>
              </a:rPr>
              <a:t> the software shall send data to be processed and stored in a ZIP file hierarchy</a:t>
            </a:r>
            <a:endParaRPr>
              <a:solidFill>
                <a:schemeClr val="dk1"/>
              </a:solidFill>
              <a:latin typeface="Hanken Grotesk"/>
              <a:ea typeface="Hanken Grotesk"/>
              <a:cs typeface="Hanken Grotesk"/>
              <a:sym typeface="Hanken Grotesk"/>
            </a:endParaRPr>
          </a:p>
        </p:txBody>
      </p:sp>
      <p:sp>
        <p:nvSpPr>
          <p:cNvPr id="366" name="Google Shape;366;p37"/>
          <p:cNvSpPr txBox="1"/>
          <p:nvPr>
            <p:ph idx="12" type="sldNum"/>
          </p:nvPr>
        </p:nvSpPr>
        <p:spPr>
          <a:xfrm>
            <a:off x="8595309" y="486240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ph type="title"/>
          </p:nvPr>
        </p:nvSpPr>
        <p:spPr>
          <a:xfrm>
            <a:off x="6632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Non-Functional Requirements</a:t>
            </a:r>
            <a:endParaRPr/>
          </a:p>
        </p:txBody>
      </p:sp>
      <p:sp>
        <p:nvSpPr>
          <p:cNvPr id="372" name="Google Shape;372;p38"/>
          <p:cNvSpPr txBox="1"/>
          <p:nvPr/>
        </p:nvSpPr>
        <p:spPr>
          <a:xfrm>
            <a:off x="500425" y="1184850"/>
            <a:ext cx="7866900" cy="3477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use the ARA framework to </a:t>
            </a:r>
            <a:r>
              <a:rPr lang="en">
                <a:solidFill>
                  <a:schemeClr val="dk1"/>
                </a:solidFill>
                <a:latin typeface="Hanken Grotesk"/>
                <a:ea typeface="Hanken Grotesk"/>
                <a:cs typeface="Hanken Grotesk"/>
                <a:sym typeface="Hanken Grotesk"/>
              </a:rPr>
              <a:t>collect and store weather and wireless signal data.</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will run on the server provided by the ARA framework.</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utilize the ARA disdrometers and weather stations when collecting live weather data.</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software shall utilize data visualization tools such as graphs and histograms to visualize relations.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UI shall be accessible and intuitive to query data for users.</a:t>
            </a:r>
            <a:endParaRPr>
              <a:solidFill>
                <a:schemeClr val="dk1"/>
              </a:solidFill>
              <a:latin typeface="Hanken Grotesk"/>
              <a:ea typeface="Hanken Grotesk"/>
              <a:cs typeface="Hanken Grotesk"/>
              <a:sym typeface="Hanken Grotesk"/>
            </a:endParaRPr>
          </a:p>
          <a:p>
            <a:pPr indent="-317500" lvl="0" marL="457200" rtl="0" algn="l">
              <a:lnSpc>
                <a:spcPct val="150000"/>
              </a:lnSpc>
              <a:spcBef>
                <a:spcPts val="0"/>
              </a:spcBef>
              <a:spcAft>
                <a:spcPts val="0"/>
              </a:spcAft>
              <a:buClr>
                <a:schemeClr val="dk1"/>
              </a:buClr>
              <a:buSzPts val="1400"/>
              <a:buFont typeface="Hanken Grotesk"/>
              <a:buChar char="●"/>
            </a:pPr>
            <a:r>
              <a:rPr lang="en">
                <a:solidFill>
                  <a:schemeClr val="dk1"/>
                </a:solidFill>
                <a:latin typeface="Hanken Grotesk"/>
                <a:ea typeface="Hanken Grotesk"/>
                <a:cs typeface="Hanken Grotesk"/>
                <a:sym typeface="Hanken Grotesk"/>
              </a:rPr>
              <a:t>The UI shall execute queries in a timely manner.</a:t>
            </a:r>
            <a:endParaRPr>
              <a:solidFill>
                <a:schemeClr val="dk1"/>
              </a:solidFill>
              <a:latin typeface="Hanken Grotesk"/>
              <a:ea typeface="Hanken Grotesk"/>
              <a:cs typeface="Hanken Grotesk"/>
              <a:sym typeface="Hanken Grotesk"/>
            </a:endParaRPr>
          </a:p>
        </p:txBody>
      </p:sp>
      <p:sp>
        <p:nvSpPr>
          <p:cNvPr id="373" name="Google Shape;373;p38"/>
          <p:cNvSpPr txBox="1"/>
          <p:nvPr>
            <p:ph idx="12" type="sldNum"/>
          </p:nvPr>
        </p:nvSpPr>
        <p:spPr>
          <a:xfrm>
            <a:off x="8595309" y="4817376"/>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